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5" r:id="rId4"/>
    <p:sldMasterId id="2147483746" r:id="rId5"/>
    <p:sldMasterId id="2147483747" r:id="rId6"/>
    <p:sldMasterId id="2147483748" r:id="rId7"/>
    <p:sldMasterId id="2147483749" r:id="rId8"/>
    <p:sldMasterId id="214748375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y="5143500" cx="9144000"/>
  <p:notesSz cx="6858000" cy="9144000"/>
  <p:embeddedFontLst>
    <p:embeddedFont>
      <p:font typeface="Titillium Web"/>
      <p:regular r:id="rId35"/>
      <p:bold r:id="rId36"/>
      <p:italic r:id="rId37"/>
      <p:boldItalic r:id="rId38"/>
    </p:embeddedFont>
    <p:embeddedFont>
      <p:font typeface="Tahom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782095-6813-4438-B6BC-9CAE8CA05826}">
  <a:tblStyle styleId="{41782095-6813-4438-B6BC-9CAE8CA05826}" styleName="Table_0">
    <a:wholeTbl>
      <a:tcTxStyle b="off" i="off">
        <a:font>
          <a:latin typeface="Tahoma"/>
          <a:ea typeface="Tahoma"/>
          <a:cs typeface="Tahoma"/>
        </a:font>
        <a:srgbClr val="0F194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2175D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2175D9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2175D9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 b="off" i="off">
        <a:font>
          <a:latin typeface="Tahoma"/>
          <a:ea typeface="Tahoma"/>
          <a:cs typeface="Tahoma"/>
        </a:font>
        <a:srgbClr val="0F1941"/>
      </a:tcTxStyle>
      <a:tcStyle>
        <a:fill>
          <a:solidFill>
            <a:srgbClr val="F7F5F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Tahoma"/>
          <a:ea typeface="Tahoma"/>
          <a:cs typeface="Tahoma"/>
        </a:font>
        <a:srgbClr val="2175D9"/>
      </a:tcTxStyle>
      <a:tcStyle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E58D85BA-C7D2-4141-B15D-94F0EA770A3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font" Target="fonts/TitilliumWeb-regular.fntdata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font" Target="fonts/TitilliumWeb-italic.fntdata"/><Relationship Id="rId14" Type="http://schemas.openxmlformats.org/officeDocument/2006/relationships/slide" Target="slides/slide4.xml"/><Relationship Id="rId36" Type="http://schemas.openxmlformats.org/officeDocument/2006/relationships/font" Target="fonts/TitilliumWeb-bold.fntdata"/><Relationship Id="rId17" Type="http://schemas.openxmlformats.org/officeDocument/2006/relationships/slide" Target="slides/slide7.xml"/><Relationship Id="rId39" Type="http://schemas.openxmlformats.org/officeDocument/2006/relationships/font" Target="fonts/Tahoma-regular.fntdata"/><Relationship Id="rId16" Type="http://schemas.openxmlformats.org/officeDocument/2006/relationships/slide" Target="slides/slide6.xml"/><Relationship Id="rId38" Type="http://schemas.openxmlformats.org/officeDocument/2006/relationships/font" Target="fonts/TitilliumWeb-boldItalic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13e64879737_1_2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13e64879737_1_2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g13e64879737_1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7" name="Google Shape;4067;g13e64879737_1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g1dd40a999dd_1_30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g1dd40a999dd_1_30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dd4166aebd_0_18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dd4166aebd_0_1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1dd4166aeb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Google Shape;4222;g1dd4166aeb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13e64879737_1_27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8" name="Google Shape;4238;g13e64879737_1_27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9" name="Google Shape;4239;g13e64879737_1_27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g1dd4166aebd_1_7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6" name="Google Shape;4246;g1dd4166aebd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1dd40a999dd_1_4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8" name="Google Shape;4258;g1dd40a999dd_1_4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9" name="Google Shape;4259;g1dd40a999dd_1_45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13e64879737_1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13e64879737_1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1dd40a999dd_1_57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4" name="Google Shape;4284;g1dd40a999dd_1_5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@OMO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13e64879737_1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13e64879737_1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13e64879737_1_2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Google Shape;3847;g13e64879737_1_2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1dd40a999d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1dd40a999d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13e64879737_1_2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13e64879737_1_2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g1dd40a999dd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4" name="Google Shape;4464;g1dd40a999dd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1dd4166aeb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1dd4166aeb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g13e64879737_1_3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9" name="Google Shape;4499;g13e64879737_1_3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13e64879737_1_2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13e64879737_1_2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1dd40a999dd_1_3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1dd40a999dd_1_3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g1dd4166aebd_0_3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6" name="Google Shape;3896;g1dd4166aebd_0_3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13e64879737_1_4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13e64879737_1_4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1dd40a999d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1dd40a999d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1dd40a999dd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1dd40a999dd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3e64879737_1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3e64879737_1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jp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8125" y="4561576"/>
            <a:ext cx="1240001" cy="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"/>
          <p:cNvSpPr txBox="1"/>
          <p:nvPr/>
        </p:nvSpPr>
        <p:spPr>
          <a:xfrm>
            <a:off x="0" y="3510488"/>
            <a:ext cx="9144000" cy="16332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590" name="Google Shape;59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2" name="Google Shape;592;p11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ORIZONTAL">
  <p:cSld name="3_HORIZONTAL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2"/>
          <p:cNvSpPr/>
          <p:nvPr/>
        </p:nvSpPr>
        <p:spPr>
          <a:xfrm>
            <a:off x="0" y="1"/>
            <a:ext cx="9144000" cy="7563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5" name="Google Shape;595;p12"/>
          <p:cNvSpPr txBox="1"/>
          <p:nvPr>
            <p:ph type="title"/>
          </p:nvPr>
        </p:nvSpPr>
        <p:spPr>
          <a:xfrm>
            <a:off x="405000" y="162000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LH4DMfsJIuZCaCf-fK0iKPNkzoJtJuMd7jEVIpcesMW_F66kwWCnBR0CG3YlyVv893cv4apEN6FUAIRmOWqAe7YiQfPVkzy9QgXoSetDdQ55W3e7a2F-3ifwtqW4RZ_xDtt6EaLrhJ8" id="596" name="Google Shape;59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">
  <p:cSld name="3_VERTICAL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"/>
          <p:cNvSpPr/>
          <p:nvPr/>
        </p:nvSpPr>
        <p:spPr>
          <a:xfrm>
            <a:off x="0" y="-6260"/>
            <a:ext cx="2711400" cy="51498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0" name="Google Shape;600;p13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XnuMpJ4bWTudXvr01cW6J7lfJxMbKl1y3dcTTq4vzXO8-o8UrWzi-UkJTC3EjBGGAa9teQ_IcA096PTYnrTYTAq2N3THSgpFsoE2OQkyzMyo_3QzW9WE9We0V6_oYGOhRICM79A_178" id="601" name="Google Shape;6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4"/>
          <p:cNvSpPr/>
          <p:nvPr/>
        </p:nvSpPr>
        <p:spPr>
          <a:xfrm>
            <a:off x="0" y="-6260"/>
            <a:ext cx="3060000" cy="5148900"/>
          </a:xfrm>
          <a:prstGeom prst="rect">
            <a:avLst/>
          </a:prstGeom>
          <a:solidFill>
            <a:srgbClr val="885D00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605" name="Google Shape;60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7" name="Google Shape;607;p14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4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421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611" name="Google Shape;6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1">
  <p:cSld name="1_Blank 4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6"/>
          <p:cNvPicPr preferRelativeResize="0"/>
          <p:nvPr/>
        </p:nvPicPr>
        <p:blipFill rotWithShape="1">
          <a:blip r:embed="rId2">
            <a:alphaModFix/>
          </a:blip>
          <a:srcRect b="0" l="877" r="9605" t="0"/>
          <a:stretch/>
        </p:blipFill>
        <p:spPr>
          <a:xfrm flipH="1">
            <a:off x="6670" y="3200"/>
            <a:ext cx="4043775" cy="51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615" name="Google Shape;6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5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3" y="453495"/>
            <a:ext cx="1280789" cy="126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619" name="Google Shape;6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&amp; chart">
  <p:cSld name="content &amp; char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8"/>
          <p:cNvSpPr/>
          <p:nvPr/>
        </p:nvSpPr>
        <p:spPr>
          <a:xfrm>
            <a:off x="-1" y="-19765"/>
            <a:ext cx="2630400" cy="516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8"/>
          <p:cNvSpPr txBox="1"/>
          <p:nvPr>
            <p:ph type="title"/>
          </p:nvPr>
        </p:nvSpPr>
        <p:spPr>
          <a:xfrm>
            <a:off x="571950" y="1334022"/>
            <a:ext cx="18894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  <a:defRPr b="0" i="0" sz="15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/>
        </p:txBody>
      </p:sp>
      <p:sp>
        <p:nvSpPr>
          <p:cNvPr id="624" name="Google Shape;624;p18"/>
          <p:cNvSpPr txBox="1"/>
          <p:nvPr>
            <p:ph idx="1" type="body"/>
          </p:nvPr>
        </p:nvSpPr>
        <p:spPr>
          <a:xfrm>
            <a:off x="3277800" y="297000"/>
            <a:ext cx="2563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None/>
              <a:defRPr b="0" i="0" sz="11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None/>
              <a:defRPr b="0" i="0" sz="9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Char char="•"/>
              <a:defRPr b="0" i="0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Tahoma"/>
              <a:buChar char="•"/>
              <a:defRPr b="0" i="0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794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794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794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625" name="Google Shape;62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950" y="4620393"/>
            <a:ext cx="1183008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8"/>
          <p:cNvPicPr preferRelativeResize="0"/>
          <p:nvPr/>
        </p:nvPicPr>
        <p:blipFill rotWithShape="1">
          <a:blip r:embed="rId3">
            <a:alphaModFix/>
          </a:blip>
          <a:srcRect b="12326" l="24837" r="24832" t="12604"/>
          <a:stretch/>
        </p:blipFill>
        <p:spPr>
          <a:xfrm>
            <a:off x="534372" y="420804"/>
            <a:ext cx="723381" cy="71929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8"/>
          <p:cNvSpPr txBox="1"/>
          <p:nvPr>
            <p:ph idx="2" type="body"/>
          </p:nvPr>
        </p:nvSpPr>
        <p:spPr>
          <a:xfrm>
            <a:off x="3277800" y="2057181"/>
            <a:ext cx="25638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None/>
              <a:defRPr b="0" i="0" sz="11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None/>
              <a:defRPr b="0" i="0" sz="9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Char char="•"/>
              <a:defRPr b="0" i="0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Tahoma"/>
              <a:buChar char="•"/>
              <a:defRPr b="0" i="0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794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794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794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8" name="Google Shape;628;p18"/>
          <p:cNvSpPr txBox="1"/>
          <p:nvPr>
            <p:ph idx="3" type="body"/>
          </p:nvPr>
        </p:nvSpPr>
        <p:spPr>
          <a:xfrm>
            <a:off x="5999114" y="297000"/>
            <a:ext cx="2563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None/>
              <a:defRPr b="0" i="0" sz="11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None/>
              <a:defRPr b="0" i="0" sz="9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Char char="•"/>
              <a:defRPr b="0" i="0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Tahoma"/>
              <a:buChar char="•"/>
              <a:defRPr b="0" i="0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794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794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794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9" name="Google Shape;629;p18"/>
          <p:cNvSpPr txBox="1"/>
          <p:nvPr>
            <p:ph idx="4" type="body"/>
          </p:nvPr>
        </p:nvSpPr>
        <p:spPr>
          <a:xfrm>
            <a:off x="6001211" y="2057181"/>
            <a:ext cx="25638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None/>
              <a:defRPr b="0" i="0" sz="11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None/>
              <a:defRPr b="0" i="0" sz="9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Char char="•"/>
              <a:defRPr b="0" i="0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Tahoma"/>
              <a:buChar char="•"/>
              <a:defRPr b="0" i="0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794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794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794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agenda cream">
    <p:bg>
      <p:bgPr>
        <a:solidFill>
          <a:srgbClr val="F7F5F0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0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22" name="Google Shape;722;p20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723" name="Google Shape;723;p20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724" name="Google Shape;724;p2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" name="Google Shape;725;p2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" name="Google Shape;726;p2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" name="Google Shape;727;p2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" name="Google Shape;728;p2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" name="Google Shape;729;p2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" name="Google Shape;730;p2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2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2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2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2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2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2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2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" name="Google Shape;738;p2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2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40" name="Google Shape;740;p20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741" name="Google Shape;741;p2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2" name="Google Shape;742;p2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2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2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" name="Google Shape;745;p2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2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2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2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2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2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2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2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2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4" name="Google Shape;754;p2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" name="Google Shape;755;p2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2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57" name="Google Shape;757;p20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758" name="Google Shape;758;p2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" name="Google Shape;759;p2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0" name="Google Shape;760;p2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1" name="Google Shape;761;p2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2" name="Google Shape;762;p2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2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4" name="Google Shape;764;p2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" name="Google Shape;765;p2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2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" name="Google Shape;767;p2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" name="Google Shape;768;p2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2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" name="Google Shape;770;p2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" name="Google Shape;771;p2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" name="Google Shape;772;p2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" name="Google Shape;773;p2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4" name="Google Shape;774;p2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5" name="Google Shape;775;p2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6" name="Google Shape;776;p2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7" name="Google Shape;777;p2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8" name="Google Shape;778;p2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9" name="Google Shape;779;p2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0" name="Google Shape;780;p2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1" name="Google Shape;781;p2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2" name="Google Shape;782;p20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20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84" name="Google Shape;784;p20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785" name="Google Shape;785;p2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6" name="Google Shape;786;p2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2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8" name="Google Shape;788;p2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9" name="Google Shape;789;p2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0" name="Google Shape;790;p2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1" name="Google Shape;791;p2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2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3" name="Google Shape;793;p2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4" name="Google Shape;794;p2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5" name="Google Shape;795;p2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6" name="Google Shape;796;p2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2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2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" name="Google Shape;799;p2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" name="Google Shape;800;p2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p2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" name="Google Shape;802;p2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" name="Google Shape;803;p2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" name="Google Shape;804;p2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" name="Google Shape;805;p2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" name="Google Shape;806;p2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" name="Google Shape;807;p2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2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9" name="Google Shape;809;p20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0" name="Google Shape;810;p20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811" name="Google Shape;8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agenda blue_02">
    <p:bg>
      <p:bgPr>
        <a:solidFill>
          <a:srgbClr val="2175D9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1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15" name="Google Shape;815;p21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816" name="Google Shape;816;p21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817" name="Google Shape;817;p2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8" name="Google Shape;818;p2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9" name="Google Shape;819;p2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0" name="Google Shape;820;p2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" name="Google Shape;821;p2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" name="Google Shape;822;p2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2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" name="Google Shape;824;p2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" name="Google Shape;825;p2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" name="Google Shape;826;p2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7" name="Google Shape;827;p2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8" name="Google Shape;828;p2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9" name="Google Shape;829;p2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0" name="Google Shape;830;p2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2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" name="Google Shape;832;p2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33" name="Google Shape;833;p21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834" name="Google Shape;834;p2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2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" name="Google Shape;836;p2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" name="Google Shape;837;p2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" name="Google Shape;838;p2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" name="Google Shape;839;p2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0" name="Google Shape;840;p2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1" name="Google Shape;841;p2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" name="Google Shape;842;p2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" name="Google Shape;843;p2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" name="Google Shape;844;p2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" name="Google Shape;845;p2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2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" name="Google Shape;847;p2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" name="Google Shape;848;p2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" name="Google Shape;849;p2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50" name="Google Shape;850;p21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851" name="Google Shape;851;p2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2" name="Google Shape;852;p2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2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" name="Google Shape;854;p2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" name="Google Shape;855;p2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" name="Google Shape;856;p2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" name="Google Shape;857;p2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" name="Google Shape;858;p2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" name="Google Shape;859;p2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" name="Google Shape;860;p2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" name="Google Shape;861;p2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" name="Google Shape;862;p2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3" name="Google Shape;863;p2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4" name="Google Shape;864;p2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" name="Google Shape;865;p2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" name="Google Shape;866;p2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" name="Google Shape;867;p2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" name="Google Shape;868;p2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" name="Google Shape;869;p2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" name="Google Shape;870;p2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" name="Google Shape;871;p2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" name="Google Shape;872;p2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2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4" name="Google Shape;874;p2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" name="Google Shape;875;p21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" name="Google Shape;876;p21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77" name="Google Shape;877;p21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878" name="Google Shape;878;p2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" name="Google Shape;879;p2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" name="Google Shape;880;p2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" name="Google Shape;881;p2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" name="Google Shape;882;p2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3" name="Google Shape;883;p2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4" name="Google Shape;884;p2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5" name="Google Shape;885;p2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2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" name="Google Shape;887;p2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" name="Google Shape;888;p2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" name="Google Shape;889;p2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" name="Google Shape;890;p2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2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" name="Google Shape;892;p2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" name="Google Shape;893;p2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" name="Google Shape;894;p2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" name="Google Shape;895;p2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2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7" name="Google Shape;897;p2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" name="Google Shape;898;p2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" name="Google Shape;899;p2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" name="Google Shape;900;p2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" name="Google Shape;901;p2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" name="Google Shape;902;p21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" name="Google Shape;903;p21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904" name="Google Shape;9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2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agenda blue_02">
    <p:bg>
      <p:bgPr>
        <a:solidFill>
          <a:srgbClr val="2175D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0" name="Google Shape;100;p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01" name="Google Shape;101;p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02" name="Google Shape;102;p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8" name="Google Shape;118;p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19" name="Google Shape;119;p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" name="Google Shape;131;p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" name="Google Shape;132;p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5" name="Google Shape;135;p3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36" name="Google Shape;136;p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2" name="Google Shape;162;p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63" name="Google Shape;163;p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" name="Google Shape;172;p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" name="Google Shape;173;p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" name="Google Shape;175;p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" name="Google Shape;185;p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189" name="Google Shape;18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 blue" showMasterSp="0">
  <p:cSld name="agenda dark blue">
    <p:bg>
      <p:bgPr>
        <a:solidFill>
          <a:srgbClr val="0F1941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2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08" name="Google Shape;908;p22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909" name="Google Shape;909;p22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910" name="Google Shape;910;p2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2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" name="Google Shape;912;p2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" name="Google Shape;913;p2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" name="Google Shape;914;p2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2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" name="Google Shape;916;p2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7" name="Google Shape;917;p2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2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" name="Google Shape;919;p2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" name="Google Shape;920;p2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" name="Google Shape;921;p2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2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2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" name="Google Shape;924;p2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" name="Google Shape;925;p2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26" name="Google Shape;926;p22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927" name="Google Shape;927;p2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8" name="Google Shape;928;p2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" name="Google Shape;929;p2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" name="Google Shape;930;p2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" name="Google Shape;931;p2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2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" name="Google Shape;933;p2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" name="Google Shape;934;p2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2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2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2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2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2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2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2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2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43" name="Google Shape;943;p22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944" name="Google Shape;944;p2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2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2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2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2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2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2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2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2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2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2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2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2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" name="Google Shape;957;p2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" name="Google Shape;958;p2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2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2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2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2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2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2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2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2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2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22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22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70" name="Google Shape;970;p22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971" name="Google Shape;971;p2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2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2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2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" name="Google Shape;975;p2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" name="Google Shape;976;p2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7" name="Google Shape;977;p2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8" name="Google Shape;978;p2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9" name="Google Shape;979;p2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0" name="Google Shape;980;p2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" name="Google Shape;981;p2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" name="Google Shape;982;p2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" name="Google Shape;983;p2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" name="Google Shape;984;p2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2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2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2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2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2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2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2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2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2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4" name="Google Shape;994;p2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5" name="Google Shape;995;p22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22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997" name="Google Shape;99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2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agenda yellow">
    <p:bg>
      <p:bgPr>
        <a:solidFill>
          <a:srgbClr val="FFB51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01" name="Google Shape;1001;p2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002" name="Google Shape;1002;p2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003" name="Google Shape;1003;p2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4" name="Google Shape;1004;p2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2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6" name="Google Shape;1006;p2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7" name="Google Shape;1007;p2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2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2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2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2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2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2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2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2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6" name="Google Shape;1016;p2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7" name="Google Shape;1017;p2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2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19" name="Google Shape;1019;p2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020" name="Google Shape;1020;p2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2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2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2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2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2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6" name="Google Shape;1026;p2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7" name="Google Shape;1027;p2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8" name="Google Shape;1028;p2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9" name="Google Shape;1029;p2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0" name="Google Shape;1030;p2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1" name="Google Shape;1031;p2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2" name="Google Shape;1032;p2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3" name="Google Shape;1033;p2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2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5" name="Google Shape;1035;p2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36" name="Google Shape;1036;p23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1037" name="Google Shape;1037;p2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2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39" name="Google Shape;1039;p2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0" name="Google Shape;1040;p2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1" name="Google Shape;1041;p2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2" name="Google Shape;1042;p2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2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4" name="Google Shape;1044;p2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5" name="Google Shape;1045;p2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6" name="Google Shape;1046;p2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7" name="Google Shape;1047;p2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8" name="Google Shape;1048;p2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9" name="Google Shape;1049;p2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0" name="Google Shape;1050;p2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1" name="Google Shape;1051;p2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2" name="Google Shape;1052;p2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3" name="Google Shape;1053;p2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4" name="Google Shape;1054;p2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2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6" name="Google Shape;1056;p2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7" name="Google Shape;1057;p2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8" name="Google Shape;1058;p2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9" name="Google Shape;1059;p2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0" name="Google Shape;1060;p2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2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2" name="Google Shape;1062;p2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63" name="Google Shape;1063;p2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064" name="Google Shape;1064;p2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5" name="Google Shape;1065;p2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6" name="Google Shape;1066;p2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7" name="Google Shape;1067;p2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8" name="Google Shape;1068;p2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9" name="Google Shape;1069;p2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0" name="Google Shape;1070;p2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1" name="Google Shape;1071;p2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2" name="Google Shape;1072;p2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3" name="Google Shape;1073;p2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2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2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2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2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2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2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0" name="Google Shape;1080;p2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1" name="Google Shape;1081;p2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2" name="Google Shape;1082;p2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3" name="Google Shape;1083;p2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4" name="Google Shape;1084;p2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5" name="Google Shape;1085;p2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6" name="Google Shape;1086;p2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7" name="Google Shape;1087;p2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8" name="Google Shape;1088;p2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89" name="Google Shape;1089;p2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1090" name="Google Shape;109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2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1_agenda cream">
    <p:bg>
      <p:bgPr>
        <a:solidFill>
          <a:srgbClr val="F7F5F0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4"/>
          <p:cNvSpPr/>
          <p:nvPr/>
        </p:nvSpPr>
        <p:spPr>
          <a:xfrm>
            <a:off x="5979319" y="1"/>
            <a:ext cx="3164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4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95" name="Google Shape;1095;p24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096" name="Google Shape;1096;p24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097" name="Google Shape;1097;p2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98" name="Google Shape;1098;p2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99" name="Google Shape;1099;p2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2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1" name="Google Shape;1101;p2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2" name="Google Shape;1102;p2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3" name="Google Shape;1103;p2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4" name="Google Shape;1104;p2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5" name="Google Shape;1105;p2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6" name="Google Shape;1106;p2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7" name="Google Shape;1107;p2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8" name="Google Shape;1108;p2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09" name="Google Shape;1109;p2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0" name="Google Shape;1110;p2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2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2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13" name="Google Shape;1113;p24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114" name="Google Shape;1114;p2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2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2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7" name="Google Shape;1117;p2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8" name="Google Shape;1118;p2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19" name="Google Shape;1119;p2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0" name="Google Shape;1120;p2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1" name="Google Shape;1121;p2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2" name="Google Shape;1122;p2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3" name="Google Shape;1123;p2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4" name="Google Shape;1124;p2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5" name="Google Shape;1125;p2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6" name="Google Shape;1126;p2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7" name="Google Shape;1127;p2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8" name="Google Shape;1128;p2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29" name="Google Shape;1129;p2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30" name="Google Shape;1130;p24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1131" name="Google Shape;1131;p2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2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2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2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2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2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7" name="Google Shape;1137;p2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8" name="Google Shape;1138;p2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39" name="Google Shape;1139;p2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0" name="Google Shape;1140;p2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1" name="Google Shape;1141;p2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2" name="Google Shape;1142;p2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3" name="Google Shape;1143;p2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4" name="Google Shape;1144;p2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5" name="Google Shape;1145;p2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6" name="Google Shape;1146;p2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2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2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2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2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2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2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2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4" name="Google Shape;1154;p2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5" name="Google Shape;1155;p24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6" name="Google Shape;1156;p24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57" name="Google Shape;1157;p24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158" name="Google Shape;1158;p2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9" name="Google Shape;1159;p2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0" name="Google Shape;1160;p2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1" name="Google Shape;1161;p2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2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2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2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2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2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2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8" name="Google Shape;1168;p2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9" name="Google Shape;1169;p2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0" name="Google Shape;1170;p2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1" name="Google Shape;1171;p2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2" name="Google Shape;1172;p2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3" name="Google Shape;1173;p2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4" name="Google Shape;1174;p2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5" name="Google Shape;1175;p2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6" name="Google Shape;1176;p2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7" name="Google Shape;1177;p2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8" name="Google Shape;1178;p2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9" name="Google Shape;1179;p2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0" name="Google Shape;1180;p2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1" name="Google Shape;1181;p2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2" name="Google Shape;1182;p24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3" name="Google Shape;1183;p24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1184" name="Google Shape;118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2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8125" y="4561576"/>
            <a:ext cx="1240001" cy="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2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6"/>
          <p:cNvSpPr txBox="1"/>
          <p:nvPr/>
        </p:nvSpPr>
        <p:spPr>
          <a:xfrm>
            <a:off x="0" y="3510488"/>
            <a:ext cx="9144000" cy="16332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1191" name="Google Shape;11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2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3" name="Google Shape;1193;p2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ORIZONTAL">
  <p:cSld name="3_HORIZONTAL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7"/>
          <p:cNvSpPr/>
          <p:nvPr/>
        </p:nvSpPr>
        <p:spPr>
          <a:xfrm>
            <a:off x="0" y="1"/>
            <a:ext cx="9144000" cy="7563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6" name="Google Shape;1196;p27"/>
          <p:cNvSpPr txBox="1"/>
          <p:nvPr>
            <p:ph type="title"/>
          </p:nvPr>
        </p:nvSpPr>
        <p:spPr>
          <a:xfrm>
            <a:off x="405000" y="162000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LH4DMfsJIuZCaCf-fK0iKPNkzoJtJuMd7jEVIpcesMW_F66kwWCnBR0CG3YlyVv893cv4apEN6FUAIRmOWqAe7YiQfPVkzy9QgXoSetDdQ55W3e7a2F-3ifwtqW4RZ_xDtt6EaLrhJ8" id="1197" name="Google Shape;11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2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">
  <p:cSld name="3_VERTICAL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8"/>
          <p:cNvSpPr/>
          <p:nvPr/>
        </p:nvSpPr>
        <p:spPr>
          <a:xfrm>
            <a:off x="0" y="-6260"/>
            <a:ext cx="2711400" cy="51498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1" name="Google Shape;1201;p28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XnuMpJ4bWTudXvr01cW6J7lfJxMbKl1y3dcTTq4vzXO8-o8UrWzi-UkJTC3EjBGGAa9teQ_IcA096PTYnrTYTAq2N3THSgpFsoE2OQkyzMyo_3QzW9WE9We0V6_oYGOhRICM79A_178" id="1202" name="Google Shape;120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2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9612"/>
            <a:ext cx="9144000" cy="21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LH4DMfsJIuZCaCf-fK0iKPNkzoJtJuMd7jEVIpcesMW_F66kwWCnBR0CG3YlyVv893cv4apEN6FUAIRmOWqAe7YiQfPVkzy9QgXoSetDdQ55W3e7a2F-3ifwtqW4RZ_xDtt6EaLrhJ8" id="1206" name="Google Shape;1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2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0" name="Google Shape;121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363" y="2400"/>
            <a:ext cx="45051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1211" name="Google Shape;12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2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421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3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1215" name="Google Shape;1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 blue" showMasterSp="0">
  <p:cSld name="agenda dark blue">
    <p:bg>
      <p:bgPr>
        <a:solidFill>
          <a:srgbClr val="0F194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3" name="Google Shape;193;p4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94" name="Google Shape;194;p4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95" name="Google Shape;195;p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1" name="Google Shape;211;p4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12" name="Google Shape;212;p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8" name="Google Shape;228;p4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29" name="Google Shape;229;p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4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5" name="Google Shape;255;p4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56" name="Google Shape;256;p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" name="Google Shape;261;p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" name="Google Shape;263;p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" name="Google Shape;264;p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" name="Google Shape;266;p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" name="Google Shape;268;p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4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4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82" name="Google Shape;28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3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475" y="1"/>
            <a:ext cx="4231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3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4.googleusercontent.com/LH4DMfsJIuZCaCf-fK0iKPNkzoJtJuMd7jEVIpcesMW_F66kwWCnBR0CG3YlyVv893cv4apEN6FUAIRmOWqAe7YiQfPVkzy9QgXoSetDdQ55W3e7a2F-3ifwtqW4RZ_xDtt6EaLrhJ8" id="1219" name="Google Shape;1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4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3" y="453495"/>
            <a:ext cx="1280789" cy="126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1223" name="Google Shape;12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lue" showMasterSp="0">
  <p:cSld name="title only blue">
    <p:bg>
      <p:bgPr>
        <a:solidFill>
          <a:schemeClr val="accent4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4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7" name="Google Shape;1227;p34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228" name="Google Shape;1228;p34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229" name="Google Shape;1229;p3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3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3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3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3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3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3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3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3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3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3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3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3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3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3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3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45" name="Google Shape;1245;p34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246" name="Google Shape;1246;p3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3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8" name="Google Shape;1248;p3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9" name="Google Shape;1249;p3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3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3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3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3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3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3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3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3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3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3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3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3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62" name="Google Shape;1262;p34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263" name="Google Shape;1263;p3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3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3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3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3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3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3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3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1" name="Google Shape;1271;p3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2" name="Google Shape;1272;p3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3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3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3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3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3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3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3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3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3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3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3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3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3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3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34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8" name="Google Shape;1288;p34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89" name="Google Shape;1289;p34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290" name="Google Shape;1290;p3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1" name="Google Shape;1291;p3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2" name="Google Shape;1292;p3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3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4" name="Google Shape;1294;p3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5" name="Google Shape;1295;p3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3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3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3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3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3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3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3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3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3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3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3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3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3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3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3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3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3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3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34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34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316" name="Google Shape;1316;p34"/>
          <p:cNvSpPr txBox="1"/>
          <p:nvPr/>
        </p:nvSpPr>
        <p:spPr>
          <a:xfrm>
            <a:off x="4348977" y="4942112"/>
            <a:ext cx="4794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0" spcFirstLastPara="1" rIns="360000" wrap="square" tIns="0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6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Ce document est la propriété de la société ausy - Diffusion contrôlée - Reproduction interdite</a:t>
            </a:r>
            <a:endParaRPr b="0" i="0" sz="6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17" name="Google Shape;1317;p34"/>
          <p:cNvPicPr preferRelativeResize="0"/>
          <p:nvPr/>
        </p:nvPicPr>
        <p:blipFill rotWithShape="1">
          <a:blip r:embed="rId2">
            <a:alphaModFix/>
          </a:blip>
          <a:srcRect b="6111" l="0" r="0" t="-13143"/>
          <a:stretch/>
        </p:blipFill>
        <p:spPr>
          <a:xfrm>
            <a:off x="571952" y="4755707"/>
            <a:ext cx="920115" cy="27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8125" y="4561576"/>
            <a:ext cx="1240001" cy="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3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agenda blue_02">
    <p:bg>
      <p:bgPr>
        <a:solidFill>
          <a:srgbClr val="2175D9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37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13" name="Google Shape;1413;p37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414" name="Google Shape;1414;p37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415" name="Google Shape;1415;p37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6" name="Google Shape;1416;p37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7" name="Google Shape;1417;p37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37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9" name="Google Shape;1419;p37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0" name="Google Shape;1420;p37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37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37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3" name="Google Shape;1423;p37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4" name="Google Shape;1424;p37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37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37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37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37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37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37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31" name="Google Shape;1431;p37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432" name="Google Shape;1432;p37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3" name="Google Shape;1433;p37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4" name="Google Shape;1434;p37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37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37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37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37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9" name="Google Shape;1439;p37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0" name="Google Shape;1440;p37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37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37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3" name="Google Shape;1443;p37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4" name="Google Shape;1444;p37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5" name="Google Shape;1445;p37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6" name="Google Shape;1446;p37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37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8" name="Google Shape;1448;p37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449" name="Google Shape;1449;p37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37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1" name="Google Shape;1451;p37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2" name="Google Shape;1452;p37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3" name="Google Shape;1453;p37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4" name="Google Shape;1454;p37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37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37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7" name="Google Shape;1457;p37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8" name="Google Shape;1458;p37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59" name="Google Shape;1459;p37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37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37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2" name="Google Shape;1462;p37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3" name="Google Shape;1463;p37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4" name="Google Shape;1464;p37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5" name="Google Shape;1465;p37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37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37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37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37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37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37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37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37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37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75" name="Google Shape;1475;p37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476" name="Google Shape;1476;p37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7" name="Google Shape;1477;p37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37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37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37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37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37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37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37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5" name="Google Shape;1485;p37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6" name="Google Shape;1486;p37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37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37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37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37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37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37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37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37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37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6" name="Google Shape;1496;p37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7" name="Google Shape;1497;p37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8" name="Google Shape;1498;p37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9" name="Google Shape;1499;p37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0" name="Google Shape;1500;p37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1" name="Google Shape;1501;p37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1502" name="Google Shape;150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3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 blue" showMasterSp="0">
  <p:cSld name="agenda dark blue">
    <p:bg>
      <p:bgPr>
        <a:solidFill>
          <a:srgbClr val="0F1941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3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06" name="Google Shape;1506;p38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507" name="Google Shape;1507;p38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508" name="Google Shape;1508;p38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9" name="Google Shape;1509;p38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0" name="Google Shape;1510;p38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1" name="Google Shape;1511;p38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2" name="Google Shape;1512;p38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3" name="Google Shape;1513;p38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4" name="Google Shape;1514;p38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5" name="Google Shape;1515;p38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6" name="Google Shape;1516;p38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7" name="Google Shape;1517;p38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8" name="Google Shape;1518;p38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9" name="Google Shape;1519;p38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0" name="Google Shape;1520;p38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1" name="Google Shape;1521;p38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2" name="Google Shape;1522;p38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3" name="Google Shape;1523;p38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524" name="Google Shape;1524;p38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525" name="Google Shape;1525;p38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6" name="Google Shape;1526;p38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7" name="Google Shape;1527;p38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8" name="Google Shape;1528;p38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29" name="Google Shape;1529;p38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0" name="Google Shape;1530;p38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1" name="Google Shape;1531;p38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2" name="Google Shape;1532;p38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3" name="Google Shape;1533;p38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4" name="Google Shape;1534;p38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5" name="Google Shape;1535;p38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6" name="Google Shape;1536;p38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7" name="Google Shape;1537;p38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8" name="Google Shape;1538;p38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9" name="Google Shape;1539;p38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0" name="Google Shape;1540;p38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541" name="Google Shape;1541;p38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542" name="Google Shape;1542;p38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3" name="Google Shape;1543;p38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4" name="Google Shape;1544;p38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5" name="Google Shape;1545;p38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6" name="Google Shape;1546;p38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7" name="Google Shape;1547;p38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8" name="Google Shape;1548;p38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9" name="Google Shape;1549;p38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0" name="Google Shape;1550;p38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1" name="Google Shape;1551;p38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2" name="Google Shape;1552;p38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3" name="Google Shape;1553;p38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4" name="Google Shape;1554;p38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5" name="Google Shape;1555;p38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6" name="Google Shape;1556;p38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7" name="Google Shape;1557;p38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8" name="Google Shape;1558;p38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9" name="Google Shape;1559;p38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0" name="Google Shape;1560;p38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1" name="Google Shape;1561;p38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2" name="Google Shape;1562;p38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3" name="Google Shape;1563;p38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4" name="Google Shape;1564;p38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5" name="Google Shape;1565;p38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6" name="Google Shape;1566;p38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7" name="Google Shape;1567;p38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568" name="Google Shape;1568;p38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569" name="Google Shape;1569;p38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0" name="Google Shape;1570;p38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1" name="Google Shape;1571;p38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2" name="Google Shape;1572;p38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3" name="Google Shape;1573;p38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4" name="Google Shape;1574;p38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5" name="Google Shape;1575;p38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6" name="Google Shape;1576;p38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7" name="Google Shape;1577;p38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8" name="Google Shape;1578;p38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9" name="Google Shape;1579;p38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0" name="Google Shape;1580;p38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1" name="Google Shape;1581;p38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2" name="Google Shape;1582;p38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3" name="Google Shape;1583;p38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4" name="Google Shape;1584;p38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5" name="Google Shape;1585;p38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6" name="Google Shape;1586;p38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7" name="Google Shape;1587;p38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8" name="Google Shape;1588;p38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89" name="Google Shape;1589;p38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0" name="Google Shape;1590;p38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1" name="Google Shape;1591;p38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2" name="Google Shape;1592;p38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3" name="Google Shape;1593;p38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4" name="Google Shape;1594;p38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1595" name="Google Shape;159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3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475" y="1"/>
            <a:ext cx="4231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3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4.googleusercontent.com/LH4DMfsJIuZCaCf-fK0iKPNkzoJtJuMd7jEVIpcesMW_F66kwWCnBR0CG3YlyVv893cv4apEN6FUAIRmOWqAe7YiQfPVkzy9QgXoSetDdQ55W3e7a2F-3ifwtqW4RZ_xDtt6EaLrhJ8" id="1600" name="Google Shape;16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agenda yellow">
    <p:bg>
      <p:bgPr>
        <a:solidFill>
          <a:srgbClr val="FFB511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0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03" name="Google Shape;1603;p40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604" name="Google Shape;1604;p40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605" name="Google Shape;1605;p4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6" name="Google Shape;1606;p4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7" name="Google Shape;1607;p4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8" name="Google Shape;1608;p4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9" name="Google Shape;1609;p4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0" name="Google Shape;1610;p4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1" name="Google Shape;1611;p4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2" name="Google Shape;1612;p4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3" name="Google Shape;1613;p4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4" name="Google Shape;1614;p4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5" name="Google Shape;1615;p4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6" name="Google Shape;1616;p4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7" name="Google Shape;1617;p4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8" name="Google Shape;1618;p4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9" name="Google Shape;1619;p4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0" name="Google Shape;1620;p4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21" name="Google Shape;1621;p40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622" name="Google Shape;1622;p4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3" name="Google Shape;1623;p4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4" name="Google Shape;1624;p4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5" name="Google Shape;1625;p4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6" name="Google Shape;1626;p4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7" name="Google Shape;1627;p4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8" name="Google Shape;1628;p4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9" name="Google Shape;1629;p4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0" name="Google Shape;1630;p4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1" name="Google Shape;1631;p4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2" name="Google Shape;1632;p4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3" name="Google Shape;1633;p4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4" name="Google Shape;1634;p4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5" name="Google Shape;1635;p4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6" name="Google Shape;1636;p4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7" name="Google Shape;1637;p4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8" name="Google Shape;1638;p40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639" name="Google Shape;1639;p4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0" name="Google Shape;1640;p4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1" name="Google Shape;1641;p4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2" name="Google Shape;1642;p4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3" name="Google Shape;1643;p4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4" name="Google Shape;1644;p4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5" name="Google Shape;1645;p4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6" name="Google Shape;1646;p4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7" name="Google Shape;1647;p4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8" name="Google Shape;1648;p4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9" name="Google Shape;1649;p4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0" name="Google Shape;1650;p4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1" name="Google Shape;1651;p4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2" name="Google Shape;1652;p4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3" name="Google Shape;1653;p4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4" name="Google Shape;1654;p4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5" name="Google Shape;1655;p4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6" name="Google Shape;1656;p4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7" name="Google Shape;1657;p4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8" name="Google Shape;1658;p4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9" name="Google Shape;1659;p4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0" name="Google Shape;1660;p4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1" name="Google Shape;1661;p4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2" name="Google Shape;1662;p4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3" name="Google Shape;1663;p40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4" name="Google Shape;1664;p40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65" name="Google Shape;1665;p40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666" name="Google Shape;1666;p4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4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4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4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4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4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4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4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4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4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4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4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4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9" name="Google Shape;1679;p4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0" name="Google Shape;1680;p4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1" name="Google Shape;1681;p4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2" name="Google Shape;1682;p4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3" name="Google Shape;1683;p4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4" name="Google Shape;1684;p4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5" name="Google Shape;1685;p4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6" name="Google Shape;1686;p4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7" name="Google Shape;1687;p4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8" name="Google Shape;1688;p4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9" name="Google Shape;1689;p4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0" name="Google Shape;1690;p40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1" name="Google Shape;1691;p40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1692" name="Google Shape;169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4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agenda cream">
    <p:bg>
      <p:bgPr>
        <a:solidFill>
          <a:srgbClr val="F7F5F0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1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96" name="Google Shape;1696;p41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697" name="Google Shape;1697;p41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698" name="Google Shape;1698;p4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9" name="Google Shape;1699;p4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0" name="Google Shape;1700;p4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1" name="Google Shape;1701;p4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2" name="Google Shape;1702;p4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3" name="Google Shape;1703;p4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4" name="Google Shape;1704;p4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5" name="Google Shape;1705;p4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6" name="Google Shape;1706;p4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7" name="Google Shape;1707;p4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8" name="Google Shape;1708;p4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9" name="Google Shape;1709;p4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0" name="Google Shape;1710;p4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1" name="Google Shape;1711;p4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2" name="Google Shape;1712;p4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3" name="Google Shape;1713;p4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14" name="Google Shape;1714;p41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715" name="Google Shape;1715;p4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6" name="Google Shape;1716;p4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7" name="Google Shape;1717;p4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8" name="Google Shape;1718;p4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19" name="Google Shape;1719;p4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0" name="Google Shape;1720;p4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1" name="Google Shape;1721;p4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2" name="Google Shape;1722;p4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3" name="Google Shape;1723;p4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4" name="Google Shape;1724;p4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5" name="Google Shape;1725;p4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6" name="Google Shape;1726;p4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7" name="Google Shape;1727;p4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8" name="Google Shape;1728;p4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29" name="Google Shape;1729;p4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0" name="Google Shape;1730;p4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31" name="Google Shape;1731;p41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732" name="Google Shape;1732;p4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3" name="Google Shape;1733;p4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4" name="Google Shape;1734;p4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5" name="Google Shape;1735;p4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6" name="Google Shape;1736;p4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7" name="Google Shape;1737;p4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8" name="Google Shape;1738;p4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9" name="Google Shape;1739;p4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0" name="Google Shape;1740;p4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1" name="Google Shape;1741;p4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2" name="Google Shape;1742;p4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3" name="Google Shape;1743;p4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4" name="Google Shape;1744;p4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5" name="Google Shape;1745;p4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6" name="Google Shape;1746;p4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7" name="Google Shape;1747;p4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8" name="Google Shape;1748;p4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9" name="Google Shape;1749;p4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0" name="Google Shape;1750;p4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1" name="Google Shape;1751;p4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2" name="Google Shape;1752;p4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3" name="Google Shape;1753;p4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4" name="Google Shape;1754;p4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5" name="Google Shape;1755;p4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6" name="Google Shape;1756;p41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7" name="Google Shape;1757;p41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58" name="Google Shape;1758;p41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759" name="Google Shape;1759;p4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0" name="Google Shape;1760;p4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1" name="Google Shape;1761;p4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2" name="Google Shape;1762;p4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3" name="Google Shape;1763;p4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4" name="Google Shape;1764;p4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5" name="Google Shape;1765;p4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6" name="Google Shape;1766;p4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7" name="Google Shape;1767;p4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4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9" name="Google Shape;1769;p4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0" name="Google Shape;1770;p4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4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2" name="Google Shape;1772;p4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3" name="Google Shape;1773;p4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4" name="Google Shape;1774;p4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5" name="Google Shape;1775;p4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6" name="Google Shape;1776;p4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4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8" name="Google Shape;1778;p4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4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0" name="Google Shape;1780;p4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1" name="Google Shape;1781;p4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2" name="Google Shape;1782;p4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3" name="Google Shape;1783;p41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4" name="Google Shape;1784;p41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1785" name="Google Shape;17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4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42"/>
          <p:cNvSpPr txBox="1"/>
          <p:nvPr/>
        </p:nvSpPr>
        <p:spPr>
          <a:xfrm>
            <a:off x="0" y="3510488"/>
            <a:ext cx="9144000" cy="16332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1789" name="Google Shape;17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4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1" name="Google Shape;1791;p42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agenda cream">
    <p:bg>
      <p:bgPr>
        <a:solidFill>
          <a:srgbClr val="F7F5F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6" name="Google Shape;286;p5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87" name="Google Shape;287;p5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88" name="Google Shape;288;p5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5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5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5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5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5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5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5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5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5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04" name="Google Shape;304;p5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05" name="Google Shape;305;p5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21" name="Google Shape;321;p5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322" name="Google Shape;322;p5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5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5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5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5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5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5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5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5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48" name="Google Shape;348;p5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49" name="Google Shape;349;p5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5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5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375" name="Google Shape;37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1_agenda yellow">
    <p:bg>
      <p:bgPr>
        <a:solidFill>
          <a:schemeClr val="lt1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4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4" name="Google Shape;1794;p4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795" name="Google Shape;1795;p4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796" name="Google Shape;1796;p4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7" name="Google Shape;1797;p4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8" name="Google Shape;1798;p4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9" name="Google Shape;1799;p4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0" name="Google Shape;1800;p4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1" name="Google Shape;1801;p4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2" name="Google Shape;1802;p4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3" name="Google Shape;1803;p4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4" name="Google Shape;1804;p4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5" name="Google Shape;1805;p4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6" name="Google Shape;1806;p4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7" name="Google Shape;1807;p4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8" name="Google Shape;1808;p4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9" name="Google Shape;1809;p4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0" name="Google Shape;1810;p4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1" name="Google Shape;1811;p4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12" name="Google Shape;1812;p4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813" name="Google Shape;1813;p4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4" name="Google Shape;1814;p4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5" name="Google Shape;1815;p4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6" name="Google Shape;1816;p4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7" name="Google Shape;1817;p4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8" name="Google Shape;1818;p4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9" name="Google Shape;1819;p4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0" name="Google Shape;1820;p4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1" name="Google Shape;1821;p4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2" name="Google Shape;1822;p4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3" name="Google Shape;1823;p4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4" name="Google Shape;1824;p4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5" name="Google Shape;1825;p4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6" name="Google Shape;1826;p4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7" name="Google Shape;1827;p4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8" name="Google Shape;1828;p4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29" name="Google Shape;1829;p43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830" name="Google Shape;1830;p4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1" name="Google Shape;1831;p4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2" name="Google Shape;1832;p4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3" name="Google Shape;1833;p4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4" name="Google Shape;1834;p4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5" name="Google Shape;1835;p4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6" name="Google Shape;1836;p4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7" name="Google Shape;1837;p4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8" name="Google Shape;1838;p4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9" name="Google Shape;1839;p4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0" name="Google Shape;1840;p4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1" name="Google Shape;1841;p4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2" name="Google Shape;1842;p4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3" name="Google Shape;1843;p4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4" name="Google Shape;1844;p4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5" name="Google Shape;1845;p4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6" name="Google Shape;1846;p4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7" name="Google Shape;1847;p4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8" name="Google Shape;1848;p4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9" name="Google Shape;1849;p4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0" name="Google Shape;1850;p4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1" name="Google Shape;1851;p4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2" name="Google Shape;1852;p4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3" name="Google Shape;1853;p4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4" name="Google Shape;1854;p4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5" name="Google Shape;1855;p4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56" name="Google Shape;1856;p4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857" name="Google Shape;1857;p4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8" name="Google Shape;1858;p4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59" name="Google Shape;1859;p4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0" name="Google Shape;1860;p4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1" name="Google Shape;1861;p4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2" name="Google Shape;1862;p4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3" name="Google Shape;1863;p4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4" name="Google Shape;1864;p4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5" name="Google Shape;1865;p4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6" name="Google Shape;1866;p4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7" name="Google Shape;1867;p4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8" name="Google Shape;1868;p4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9" name="Google Shape;1869;p4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0" name="Google Shape;1870;p4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1" name="Google Shape;1871;p4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2" name="Google Shape;1872;p4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3" name="Google Shape;1873;p4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4" name="Google Shape;1874;p4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5" name="Google Shape;1875;p4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6" name="Google Shape;1876;p4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7" name="Google Shape;1877;p4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8" name="Google Shape;1878;p4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9" name="Google Shape;1879;p4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0" name="Google Shape;1880;p4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1" name="Google Shape;1881;p4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2" name="Google Shape;1882;p4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1883" name="Google Shape;18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4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ORIZONTAL">
  <p:cSld name="3_HORIZONTAL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4"/>
          <p:cNvSpPr/>
          <p:nvPr/>
        </p:nvSpPr>
        <p:spPr>
          <a:xfrm>
            <a:off x="0" y="1"/>
            <a:ext cx="9144000" cy="7563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7" name="Google Shape;1887;p44"/>
          <p:cNvSpPr txBox="1"/>
          <p:nvPr>
            <p:ph type="title"/>
          </p:nvPr>
        </p:nvSpPr>
        <p:spPr>
          <a:xfrm>
            <a:off x="405000" y="162000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LH4DMfsJIuZCaCf-fK0iKPNkzoJtJuMd7jEVIpcesMW_F66kwWCnBR0CG3YlyVv893cv4apEN6FUAIRmOWqAe7YiQfPVkzy9QgXoSetDdQ55W3e7a2F-3ifwtqW4RZ_xDtt6EaLrhJ8" id="1888" name="Google Shape;18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4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">
  <p:cSld name="3_VERTICAL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45"/>
          <p:cNvSpPr/>
          <p:nvPr/>
        </p:nvSpPr>
        <p:spPr>
          <a:xfrm>
            <a:off x="0" y="-6260"/>
            <a:ext cx="2711400" cy="51498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2" name="Google Shape;1892;p45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XnuMpJ4bWTudXvr01cW6J7lfJxMbKl1y3dcTTq4vzXO8-o8UrWzi-UkJTC3EjBGGAa9teQ_IcA096PTYnrTYTAq2N3THSgpFsoE2OQkyzMyo_3QzW9WE9We0V6_oYGOhRICM79A_178" id="1893" name="Google Shape;18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4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2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9612"/>
            <a:ext cx="9144000" cy="21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LH4DMfsJIuZCaCf-fK0iKPNkzoJtJuMd7jEVIpcesMW_F66kwWCnBR0CG3YlyVv893cv4apEN6FUAIRmOWqAe7YiQfPVkzy9QgXoSetDdQ55W3e7a2F-3ifwtqW4RZ_xDtt6EaLrhJ8" id="1897" name="Google Shape;18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4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3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01" name="Google Shape;190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363" y="2400"/>
            <a:ext cx="45051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1902" name="Google Shape;19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Google Shape;1904;p48"/>
          <p:cNvPicPr preferRelativeResize="0"/>
          <p:nvPr/>
        </p:nvPicPr>
        <p:blipFill rotWithShape="1">
          <a:blip r:embed="rId2">
            <a:alphaModFix/>
          </a:blip>
          <a:srcRect b="0" l="0" r="45295" t="0"/>
          <a:stretch/>
        </p:blipFill>
        <p:spPr>
          <a:xfrm>
            <a:off x="0" y="0"/>
            <a:ext cx="42186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4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1906" name="Google Shape;19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4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421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4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1910" name="Google Shape;19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5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3" y="453495"/>
            <a:ext cx="1280789" cy="126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1914" name="Google Shape;19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5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 blue" showMasterSp="0">
  <p:cSld name="agenda dark blue">
    <p:bg>
      <p:bgPr>
        <a:solidFill>
          <a:srgbClr val="0F1941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2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08" name="Google Shape;2008;p52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009" name="Google Shape;2009;p52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010" name="Google Shape;2010;p5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1" name="Google Shape;2011;p5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2" name="Google Shape;2012;p5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3" name="Google Shape;2013;p5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4" name="Google Shape;2014;p5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5" name="Google Shape;2015;p5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6" name="Google Shape;2016;p5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7" name="Google Shape;2017;p5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8" name="Google Shape;2018;p5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9" name="Google Shape;2019;p5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0" name="Google Shape;2020;p5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1" name="Google Shape;2021;p5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2" name="Google Shape;2022;p5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3" name="Google Shape;2023;p5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4" name="Google Shape;2024;p5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5" name="Google Shape;2025;p5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26" name="Google Shape;2026;p52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027" name="Google Shape;2027;p5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8" name="Google Shape;2028;p5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9" name="Google Shape;2029;p5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0" name="Google Shape;2030;p5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1" name="Google Shape;2031;p5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2" name="Google Shape;2032;p5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3" name="Google Shape;2033;p5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4" name="Google Shape;2034;p5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5" name="Google Shape;2035;p5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6" name="Google Shape;2036;p5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7" name="Google Shape;2037;p5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8" name="Google Shape;2038;p5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9" name="Google Shape;2039;p5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0" name="Google Shape;2040;p5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1" name="Google Shape;2041;p5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2" name="Google Shape;2042;p5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3" name="Google Shape;2043;p52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2044" name="Google Shape;2044;p5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5" name="Google Shape;2045;p5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6" name="Google Shape;2046;p5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7" name="Google Shape;2047;p5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8" name="Google Shape;2048;p5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49" name="Google Shape;2049;p5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0" name="Google Shape;2050;p5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1" name="Google Shape;2051;p5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2" name="Google Shape;2052;p5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3" name="Google Shape;2053;p5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4" name="Google Shape;2054;p5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5" name="Google Shape;2055;p5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6" name="Google Shape;2056;p5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7" name="Google Shape;2057;p5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8" name="Google Shape;2058;p5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59" name="Google Shape;2059;p5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0" name="Google Shape;2060;p5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1" name="Google Shape;2061;p5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2" name="Google Shape;2062;p5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3" name="Google Shape;2063;p5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4" name="Google Shape;2064;p5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5" name="Google Shape;2065;p5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6" name="Google Shape;2066;p5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7" name="Google Shape;2067;p5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8" name="Google Shape;2068;p52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9" name="Google Shape;2069;p52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70" name="Google Shape;2070;p52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071" name="Google Shape;2071;p5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2" name="Google Shape;2072;p5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3" name="Google Shape;2073;p5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4" name="Google Shape;2074;p5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5" name="Google Shape;2075;p5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6" name="Google Shape;2076;p5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7" name="Google Shape;2077;p5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8" name="Google Shape;2078;p5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9" name="Google Shape;2079;p5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0" name="Google Shape;2080;p5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1" name="Google Shape;2081;p5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2" name="Google Shape;2082;p5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3" name="Google Shape;2083;p5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4" name="Google Shape;2084;p5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5" name="Google Shape;2085;p5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6" name="Google Shape;2086;p5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7" name="Google Shape;2087;p5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8" name="Google Shape;2088;p5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9" name="Google Shape;2089;p5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0" name="Google Shape;2090;p5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1" name="Google Shape;2091;p5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2" name="Google Shape;2092;p5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3" name="Google Shape;2093;p5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4" name="Google Shape;2094;p5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5" name="Google Shape;2095;p52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6" name="Google Shape;2096;p52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097" name="Google Shape;209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5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agenda cream">
    <p:bg>
      <p:bgPr>
        <a:solidFill>
          <a:srgbClr val="F7F5F0"/>
        </a:solidFill>
      </p:bgPr>
    </p:bg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5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01" name="Google Shape;2101;p5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102" name="Google Shape;2102;p5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103" name="Google Shape;2103;p5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4" name="Google Shape;2104;p5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5" name="Google Shape;2105;p5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6" name="Google Shape;2106;p5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7" name="Google Shape;2107;p5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8" name="Google Shape;2108;p5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9" name="Google Shape;2109;p5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0" name="Google Shape;2110;p5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1" name="Google Shape;2111;p5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2" name="Google Shape;2112;p5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3" name="Google Shape;2113;p5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4" name="Google Shape;2114;p5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5" name="Google Shape;2115;p5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6" name="Google Shape;2116;p5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7" name="Google Shape;2117;p5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18" name="Google Shape;2118;p5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19" name="Google Shape;2119;p5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120" name="Google Shape;2120;p5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1" name="Google Shape;2121;p5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2" name="Google Shape;2122;p5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3" name="Google Shape;2123;p5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4" name="Google Shape;2124;p5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5" name="Google Shape;2125;p5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6" name="Google Shape;2126;p5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7" name="Google Shape;2127;p5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8" name="Google Shape;2128;p5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9" name="Google Shape;2129;p5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0" name="Google Shape;2130;p5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1" name="Google Shape;2131;p5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2" name="Google Shape;2132;p5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3" name="Google Shape;2133;p5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4" name="Google Shape;2134;p5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5" name="Google Shape;2135;p5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36" name="Google Shape;2136;p53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2137" name="Google Shape;2137;p5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8" name="Google Shape;2138;p5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9" name="Google Shape;2139;p5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0" name="Google Shape;2140;p5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1" name="Google Shape;2141;p5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2" name="Google Shape;2142;p5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3" name="Google Shape;2143;p5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4" name="Google Shape;2144;p5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5" name="Google Shape;2145;p5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6" name="Google Shape;2146;p5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7" name="Google Shape;2147;p5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8" name="Google Shape;2148;p5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9" name="Google Shape;2149;p5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0" name="Google Shape;2150;p5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1" name="Google Shape;2151;p5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2" name="Google Shape;2152;p5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3" name="Google Shape;2153;p5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4" name="Google Shape;2154;p5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5" name="Google Shape;2155;p5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6" name="Google Shape;2156;p5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7" name="Google Shape;2157;p5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8" name="Google Shape;2158;p5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9" name="Google Shape;2159;p5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0" name="Google Shape;2160;p5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1" name="Google Shape;2161;p5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2" name="Google Shape;2162;p5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63" name="Google Shape;2163;p5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164" name="Google Shape;2164;p5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5" name="Google Shape;2165;p5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6" name="Google Shape;2166;p5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7" name="Google Shape;2167;p5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8" name="Google Shape;2168;p5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9" name="Google Shape;2169;p5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0" name="Google Shape;2170;p5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1" name="Google Shape;2171;p5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2" name="Google Shape;2172;p5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3" name="Google Shape;2173;p5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4" name="Google Shape;2174;p5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5" name="Google Shape;2175;p5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6" name="Google Shape;2176;p5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7" name="Google Shape;2177;p5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8" name="Google Shape;2178;p5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9" name="Google Shape;2179;p5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0" name="Google Shape;2180;p5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1" name="Google Shape;2181;p5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2" name="Google Shape;2182;p5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3" name="Google Shape;2183;p5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4" name="Google Shape;2184;p5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5" name="Google Shape;2185;p5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6" name="Google Shape;2186;p5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7" name="Google Shape;2187;p5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8" name="Google Shape;2188;p5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9" name="Google Shape;2189;p5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2190" name="Google Shape;219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5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475" y="1"/>
            <a:ext cx="4231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4.googleusercontent.com/LH4DMfsJIuZCaCf-fK0iKPNkzoJtJuMd7jEVIpcesMW_F66kwWCnBR0CG3YlyVv893cv4apEN6FUAIRmOWqAe7YiQfPVkzy9QgXoSetDdQ55W3e7a2F-3ifwtqW4RZ_xDtt6EaLrhJ8" id="380" name="Google Shape;3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agenda yellow">
    <p:bg>
      <p:bgPr>
        <a:solidFill>
          <a:srgbClr val="FFB511"/>
        </a:solidFill>
      </p:bgPr>
    </p:bg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54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94" name="Google Shape;2194;p54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195" name="Google Shape;2195;p54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196" name="Google Shape;2196;p5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7" name="Google Shape;2197;p5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8" name="Google Shape;2198;p5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9" name="Google Shape;2199;p5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0" name="Google Shape;2200;p5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1" name="Google Shape;2201;p5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2" name="Google Shape;2202;p5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3" name="Google Shape;2203;p5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4" name="Google Shape;2204;p5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5" name="Google Shape;2205;p5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6" name="Google Shape;2206;p5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7" name="Google Shape;2207;p5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8" name="Google Shape;2208;p5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9" name="Google Shape;2209;p5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0" name="Google Shape;2210;p5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1" name="Google Shape;2211;p5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12" name="Google Shape;2212;p54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213" name="Google Shape;2213;p5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4" name="Google Shape;2214;p5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5" name="Google Shape;2215;p5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6" name="Google Shape;2216;p5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7" name="Google Shape;2217;p5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8" name="Google Shape;2218;p5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9" name="Google Shape;2219;p5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0" name="Google Shape;2220;p5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1" name="Google Shape;2221;p5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2" name="Google Shape;2222;p5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3" name="Google Shape;2223;p5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4" name="Google Shape;2224;p5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5" name="Google Shape;2225;p5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6" name="Google Shape;2226;p5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7" name="Google Shape;2227;p5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8" name="Google Shape;2228;p5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29" name="Google Shape;2229;p54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2230" name="Google Shape;2230;p5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1" name="Google Shape;2231;p5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2" name="Google Shape;2232;p5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3" name="Google Shape;2233;p5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4" name="Google Shape;2234;p5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5" name="Google Shape;2235;p5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6" name="Google Shape;2236;p5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7" name="Google Shape;2237;p5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8" name="Google Shape;2238;p5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9" name="Google Shape;2239;p5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0" name="Google Shape;2240;p5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1" name="Google Shape;2241;p5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2" name="Google Shape;2242;p5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3" name="Google Shape;2243;p5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4" name="Google Shape;2244;p5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5" name="Google Shape;2245;p5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6" name="Google Shape;2246;p5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7" name="Google Shape;2247;p5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8" name="Google Shape;2248;p5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9" name="Google Shape;2249;p5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0" name="Google Shape;2250;p5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1" name="Google Shape;2251;p5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2" name="Google Shape;2252;p5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3" name="Google Shape;2253;p5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4" name="Google Shape;2254;p54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5" name="Google Shape;2255;p54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6" name="Google Shape;2256;p54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257" name="Google Shape;2257;p5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8" name="Google Shape;2258;p5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9" name="Google Shape;2259;p5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0" name="Google Shape;2260;p5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1" name="Google Shape;2261;p5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2" name="Google Shape;2262;p5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3" name="Google Shape;2263;p5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4" name="Google Shape;2264;p5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5" name="Google Shape;2265;p5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6" name="Google Shape;2266;p5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7" name="Google Shape;2267;p5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8" name="Google Shape;2268;p5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9" name="Google Shape;2269;p5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0" name="Google Shape;2270;p5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1" name="Google Shape;2271;p5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2" name="Google Shape;2272;p5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3" name="Google Shape;2273;p5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4" name="Google Shape;2274;p5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5" name="Google Shape;2275;p5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6" name="Google Shape;2276;p5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7" name="Google Shape;2277;p5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8" name="Google Shape;2278;p5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9" name="Google Shape;2279;p5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0" name="Google Shape;2280;p5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1" name="Google Shape;2281;p54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2" name="Google Shape;2282;p54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283" name="Google Shape;228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5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">
  <p:cSld name="3_VERTICAL"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5"/>
          <p:cNvSpPr/>
          <p:nvPr/>
        </p:nvSpPr>
        <p:spPr>
          <a:xfrm>
            <a:off x="0" y="-6260"/>
            <a:ext cx="2711400" cy="51498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87" name="Google Shape;2287;p55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XnuMpJ4bWTudXvr01cW6J7lfJxMbKl1y3dcTTq4vzXO8-o8UrWzi-UkJTC3EjBGGAa9teQ_IcA096PTYnrTYTAq2N3THSgpFsoE2OQkyzMyo_3QzW9WE9We0V6_oYGOhRICM79A_178" id="2288" name="Google Shape;228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5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8125" y="4561576"/>
            <a:ext cx="1240001" cy="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5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5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95" name="Google Shape;229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363" y="2400"/>
            <a:ext cx="45051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2296" name="Google Shape;229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"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58"/>
          <p:cNvSpPr txBox="1"/>
          <p:nvPr/>
        </p:nvSpPr>
        <p:spPr>
          <a:xfrm>
            <a:off x="0" y="3510488"/>
            <a:ext cx="9144000" cy="16332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2299" name="Google Shape;229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5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1" name="Google Shape;2301;p5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agenda blue_02">
    <p:bg>
      <p:bgPr>
        <a:solidFill>
          <a:srgbClr val="2175D9"/>
        </a:solidFill>
      </p:bgPr>
    </p:bg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59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04" name="Google Shape;2304;p59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305" name="Google Shape;2305;p59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306" name="Google Shape;2306;p5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7" name="Google Shape;2307;p5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8" name="Google Shape;2308;p5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9" name="Google Shape;2309;p5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0" name="Google Shape;2310;p5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1" name="Google Shape;2311;p5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2" name="Google Shape;2312;p5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3" name="Google Shape;2313;p5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4" name="Google Shape;2314;p5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5" name="Google Shape;2315;p5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6" name="Google Shape;2316;p5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7" name="Google Shape;2317;p5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8" name="Google Shape;2318;p5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9" name="Google Shape;2319;p5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0" name="Google Shape;2320;p5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1" name="Google Shape;2321;p5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22" name="Google Shape;2322;p59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323" name="Google Shape;2323;p5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4" name="Google Shape;2324;p5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5" name="Google Shape;2325;p5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6" name="Google Shape;2326;p5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7" name="Google Shape;2327;p5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8" name="Google Shape;2328;p5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9" name="Google Shape;2329;p5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0" name="Google Shape;2330;p5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1" name="Google Shape;2331;p5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2" name="Google Shape;2332;p5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3" name="Google Shape;2333;p5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4" name="Google Shape;2334;p5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5" name="Google Shape;2335;p5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6" name="Google Shape;2336;p5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7" name="Google Shape;2337;p5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38" name="Google Shape;2338;p5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39" name="Google Shape;2339;p59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2340" name="Google Shape;2340;p5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1" name="Google Shape;2341;p5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2" name="Google Shape;2342;p5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3" name="Google Shape;2343;p5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4" name="Google Shape;2344;p5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5" name="Google Shape;2345;p5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6" name="Google Shape;2346;p5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7" name="Google Shape;2347;p5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8" name="Google Shape;2348;p5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49" name="Google Shape;2349;p5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0" name="Google Shape;2350;p5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1" name="Google Shape;2351;p5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2" name="Google Shape;2352;p5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3" name="Google Shape;2353;p5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4" name="Google Shape;2354;p5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5" name="Google Shape;2355;p5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6" name="Google Shape;2356;p5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7" name="Google Shape;2357;p5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8" name="Google Shape;2358;p5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9" name="Google Shape;2359;p5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0" name="Google Shape;2360;p5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1" name="Google Shape;2361;p5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2" name="Google Shape;2362;p5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3" name="Google Shape;2363;p5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4" name="Google Shape;2364;p59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5" name="Google Shape;2365;p59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66" name="Google Shape;2366;p59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367" name="Google Shape;2367;p5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8" name="Google Shape;2368;p5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9" name="Google Shape;2369;p5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0" name="Google Shape;2370;p5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1" name="Google Shape;2371;p5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2" name="Google Shape;2372;p5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3" name="Google Shape;2373;p5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4" name="Google Shape;2374;p5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5" name="Google Shape;2375;p5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6" name="Google Shape;2376;p5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7" name="Google Shape;2377;p5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8" name="Google Shape;2378;p5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9" name="Google Shape;2379;p5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0" name="Google Shape;2380;p5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1" name="Google Shape;2381;p5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2" name="Google Shape;2382;p5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3" name="Google Shape;2383;p5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4" name="Google Shape;2384;p5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5" name="Google Shape;2385;p5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6" name="Google Shape;2386;p5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7" name="Google Shape;2387;p5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8" name="Google Shape;2388;p5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9" name="Google Shape;2389;p5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90" name="Google Shape;2390;p5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91" name="Google Shape;2391;p59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92" name="Google Shape;2392;p59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393" name="Google Shape;239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5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2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Google Shape;239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475" y="1"/>
            <a:ext cx="4231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6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4.googleusercontent.com/LH4DMfsJIuZCaCf-fK0iKPNkzoJtJuMd7jEVIpcesMW_F66kwWCnBR0CG3YlyVv893cv4apEN6FUAIRmOWqAe7YiQfPVkzy9QgXoSetDdQ55W3e7a2F-3ifwtqW4RZ_xDtt6EaLrhJ8" id="2398" name="Google Shape;239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3"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421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6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2402" name="Google Shape;24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ORIZONTAL">
  <p:cSld name="3_HORIZONTAL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62"/>
          <p:cNvSpPr/>
          <p:nvPr/>
        </p:nvSpPr>
        <p:spPr>
          <a:xfrm>
            <a:off x="0" y="1"/>
            <a:ext cx="9144000" cy="7563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5" name="Google Shape;2405;p62"/>
          <p:cNvSpPr txBox="1"/>
          <p:nvPr>
            <p:ph type="title"/>
          </p:nvPr>
        </p:nvSpPr>
        <p:spPr>
          <a:xfrm>
            <a:off x="405000" y="162000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LH4DMfsJIuZCaCf-fK0iKPNkzoJtJuMd7jEVIpcesMW_F66kwWCnBR0CG3YlyVv893cv4apEN6FUAIRmOWqAe7YiQfPVkzy9QgXoSetDdQ55W3e7a2F-3ifwtqW4RZ_xDtt6EaLrhJ8" id="2406" name="Google Shape;240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6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4"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9" name="Google Shape;240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9612"/>
            <a:ext cx="9144000" cy="21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LH4DMfsJIuZCaCf-fK0iKPNkzoJtJuMd7jEVIpcesMW_F66kwWCnBR0CG3YlyVv893cv4apEN6FUAIRmOWqAe7YiQfPVkzy9QgXoSetDdQ55W3e7a2F-3ifwtqW4RZ_xDtt6EaLrhJ8" id="2410" name="Google Shape;24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6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 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LH4DMfsJIuZCaCf-fK0iKPNkzoJtJuMd7jEVIpcesMW_F66kwWCnBR0CG3YlyVv893cv4apEN6FUAIRmOWqAe7YiQfPVkzy9QgXoSetDdQ55W3e7a2F-3ifwtqW4RZ_xDtt6EaLrhJ8" id="382" name="Google Shape;38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7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4" name="Google Shape;384;p7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5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3" y="453495"/>
            <a:ext cx="1280789" cy="126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2415" name="Google Shape;241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6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position personnalisée">
  <p:cSld name="2_Disposition personnalisée">
    <p:bg>
      <p:bgPr>
        <a:solidFill>
          <a:schemeClr val="lt1"/>
        </a:solidFill>
      </p:bgPr>
    </p:bg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65"/>
          <p:cNvSpPr txBox="1"/>
          <p:nvPr/>
        </p:nvSpPr>
        <p:spPr>
          <a:xfrm>
            <a:off x="5848943" y="4864010"/>
            <a:ext cx="2979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F1941"/>
                </a:solidFill>
                <a:latin typeface="Titillium Web"/>
                <a:ea typeface="Titillium Web"/>
                <a:cs typeface="Titillium Web"/>
                <a:sym typeface="Titillium Web"/>
              </a:rPr>
              <a:t>Ce document est la propriété de la Société ausy - Diffusion Contrôlée - Reproduction Interdite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65"/>
          <p:cNvSpPr txBox="1"/>
          <p:nvPr>
            <p:ph type="title"/>
          </p:nvPr>
        </p:nvSpPr>
        <p:spPr>
          <a:xfrm>
            <a:off x="288001" y="205114"/>
            <a:ext cx="7262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ahoma"/>
              <a:buNone/>
              <a:defRPr b="0" i="0" sz="24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20" name="Google Shape;24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001" y="4788000"/>
            <a:ext cx="768249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usy blue" showMasterSp="0">
  <p:cSld name="agenda ausy blue">
    <p:bg>
      <p:bgPr>
        <a:solidFill>
          <a:schemeClr val="accent3"/>
        </a:solidFill>
      </p:bgPr>
    </p:bg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Tahoma"/>
              <a:buNone/>
              <a:defRPr b="0" i="0" sz="23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2423" name="Google Shape;2423;p66"/>
          <p:cNvGrpSpPr/>
          <p:nvPr/>
        </p:nvGrpSpPr>
        <p:grpSpPr>
          <a:xfrm>
            <a:off x="-220725" y="-223106"/>
            <a:ext cx="9625019" cy="5626900"/>
            <a:chOff x="-294300" y="-297475"/>
            <a:chExt cx="12833359" cy="7502534"/>
          </a:xfrm>
        </p:grpSpPr>
        <p:grpSp>
          <p:nvGrpSpPr>
            <p:cNvPr id="2424" name="Google Shape;2424;p66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425" name="Google Shape;2425;p66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6" name="Google Shape;2426;p66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7" name="Google Shape;2427;p66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8" name="Google Shape;2428;p66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9" name="Google Shape;2429;p66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0" name="Google Shape;2430;p66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1" name="Google Shape;2431;p66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2" name="Google Shape;2432;p66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3" name="Google Shape;2433;p66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4" name="Google Shape;2434;p66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5" name="Google Shape;2435;p66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6" name="Google Shape;2436;p66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7" name="Google Shape;2437;p66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8" name="Google Shape;2438;p66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9" name="Google Shape;2439;p66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0" name="Google Shape;2440;p66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41" name="Google Shape;2441;p66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442" name="Google Shape;2442;p66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3" name="Google Shape;2443;p66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4" name="Google Shape;2444;p66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5" name="Google Shape;2445;p66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6" name="Google Shape;2446;p66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7" name="Google Shape;2447;p66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8" name="Google Shape;2448;p66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9" name="Google Shape;2449;p66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0" name="Google Shape;2450;p66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1" name="Google Shape;2451;p66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2" name="Google Shape;2452;p66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3" name="Google Shape;2453;p66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4" name="Google Shape;2454;p66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5" name="Google Shape;2455;p66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6" name="Google Shape;2456;p66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7" name="Google Shape;2457;p66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58" name="Google Shape;2458;p66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459" name="Google Shape;2459;p66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0" name="Google Shape;2460;p66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1" name="Google Shape;2461;p66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2" name="Google Shape;2462;p66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3" name="Google Shape;2463;p66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4" name="Google Shape;2464;p66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5" name="Google Shape;2465;p66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6" name="Google Shape;2466;p66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7" name="Google Shape;2467;p66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8" name="Google Shape;2468;p66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9" name="Google Shape;2469;p66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0" name="Google Shape;2470;p66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1" name="Google Shape;2471;p66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2" name="Google Shape;2472;p66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3" name="Google Shape;2473;p66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4" name="Google Shape;2474;p66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5" name="Google Shape;2475;p66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6" name="Google Shape;2476;p66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7" name="Google Shape;2477;p66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8" name="Google Shape;2478;p66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9" name="Google Shape;2479;p66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0" name="Google Shape;2480;p66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1" name="Google Shape;2481;p66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2" name="Google Shape;2482;p66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3" name="Google Shape;2483;p66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4" name="Google Shape;2484;p66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85" name="Google Shape;2485;p66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486" name="Google Shape;2486;p66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7" name="Google Shape;2487;p66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8" name="Google Shape;2488;p66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9" name="Google Shape;2489;p66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0" name="Google Shape;2490;p66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1" name="Google Shape;2491;p66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2" name="Google Shape;2492;p66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3" name="Google Shape;2493;p66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4" name="Google Shape;2494;p66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5" name="Google Shape;2495;p66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6" name="Google Shape;2496;p66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7" name="Google Shape;2497;p66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8" name="Google Shape;2498;p66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9" name="Google Shape;2499;p66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0" name="Google Shape;2500;p66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1" name="Google Shape;2501;p66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2" name="Google Shape;2502;p66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3" name="Google Shape;2503;p66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4" name="Google Shape;2504;p66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5" name="Google Shape;2505;p66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6" name="Google Shape;2506;p66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7" name="Google Shape;2507;p66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8" name="Google Shape;2508;p66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9" name="Google Shape;2509;p66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0" name="Google Shape;2510;p66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1" name="Google Shape;2511;p66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12" name="Google Shape;2512;p66"/>
          <p:cNvPicPr preferRelativeResize="0"/>
          <p:nvPr/>
        </p:nvPicPr>
        <p:blipFill rotWithShape="1">
          <a:blip r:embed="rId2">
            <a:alphaModFix/>
          </a:blip>
          <a:srcRect b="0" l="534" r="544" t="0"/>
          <a:stretch/>
        </p:blipFill>
        <p:spPr>
          <a:xfrm>
            <a:off x="571950" y="4788771"/>
            <a:ext cx="924643" cy="2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66"/>
          <p:cNvSpPr txBox="1"/>
          <p:nvPr/>
        </p:nvSpPr>
        <p:spPr>
          <a:xfrm>
            <a:off x="4348976" y="4942112"/>
            <a:ext cx="4794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0" spcFirstLastPara="1" rIns="360000" wrap="square" tIns="0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-FR" sz="6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Ce document est la propriété de la société ausy - Diffusion contrôlée - Reproduction interdite</a:t>
            </a:r>
            <a:endParaRPr b="0" i="0" sz="6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67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None/>
              <a:defRPr b="0" i="0" sz="2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16" name="Google Shape;2516;p67"/>
          <p:cNvSpPr txBox="1"/>
          <p:nvPr>
            <p:ph idx="1" type="body"/>
          </p:nvPr>
        </p:nvSpPr>
        <p:spPr>
          <a:xfrm>
            <a:off x="571950" y="1245393"/>
            <a:ext cx="80001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3238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385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84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84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17" name="Google Shape;2517;p67"/>
          <p:cNvSpPr txBox="1"/>
          <p:nvPr>
            <p:ph idx="11" type="ftr"/>
          </p:nvPr>
        </p:nvSpPr>
        <p:spPr>
          <a:xfrm>
            <a:off x="4521994" y="4767268"/>
            <a:ext cx="375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randstad logo blue.png" id="2518" name="Google Shape;2518;p67"/>
          <p:cNvPicPr preferRelativeResize="0"/>
          <p:nvPr/>
        </p:nvPicPr>
        <p:blipFill rotWithShape="1">
          <a:blip r:embed="rId2">
            <a:alphaModFix/>
          </a:blip>
          <a:srcRect b="0" l="216" r="73427" t="0"/>
          <a:stretch/>
        </p:blipFill>
        <p:spPr>
          <a:xfrm>
            <a:off x="573881" y="4720444"/>
            <a:ext cx="330975" cy="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 1">
  <p:cSld name="title and content_1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6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None/>
              <a:defRPr b="0" i="0" sz="2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21" name="Google Shape;2521;p68"/>
          <p:cNvSpPr txBox="1"/>
          <p:nvPr>
            <p:ph idx="1" type="body"/>
          </p:nvPr>
        </p:nvSpPr>
        <p:spPr>
          <a:xfrm>
            <a:off x="571950" y="1245393"/>
            <a:ext cx="80001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3238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385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84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84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84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22" name="Google Shape;2522;p68"/>
          <p:cNvSpPr txBox="1"/>
          <p:nvPr>
            <p:ph idx="11" type="ftr"/>
          </p:nvPr>
        </p:nvSpPr>
        <p:spPr>
          <a:xfrm>
            <a:off x="4521994" y="4767268"/>
            <a:ext cx="375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randstad logo blue.png" id="2523" name="Google Shape;2523;p68"/>
          <p:cNvPicPr preferRelativeResize="0"/>
          <p:nvPr/>
        </p:nvPicPr>
        <p:blipFill rotWithShape="1">
          <a:blip r:embed="rId2">
            <a:alphaModFix/>
          </a:blip>
          <a:srcRect b="0" l="216" r="73427" t="0"/>
          <a:stretch/>
        </p:blipFill>
        <p:spPr>
          <a:xfrm>
            <a:off x="573881" y="4720444"/>
            <a:ext cx="330975" cy="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agenda yellow">
    <p:bg>
      <p:bgPr>
        <a:solidFill>
          <a:srgbClr val="FFB511"/>
        </a:solidFill>
      </p:bgPr>
    </p:bg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70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16" name="Google Shape;2616;p70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617" name="Google Shape;2617;p70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618" name="Google Shape;2618;p7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9" name="Google Shape;2619;p7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0" name="Google Shape;2620;p7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1" name="Google Shape;2621;p7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2" name="Google Shape;2622;p7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3" name="Google Shape;2623;p7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4" name="Google Shape;2624;p7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5" name="Google Shape;2625;p7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6" name="Google Shape;2626;p7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7" name="Google Shape;2627;p7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8" name="Google Shape;2628;p7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29" name="Google Shape;2629;p7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0" name="Google Shape;2630;p7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1" name="Google Shape;2631;p7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2" name="Google Shape;2632;p7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3" name="Google Shape;2633;p7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634" name="Google Shape;2634;p70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635" name="Google Shape;2635;p7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6" name="Google Shape;2636;p7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7" name="Google Shape;2637;p7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8" name="Google Shape;2638;p7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39" name="Google Shape;2639;p7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0" name="Google Shape;2640;p7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1" name="Google Shape;2641;p7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2" name="Google Shape;2642;p7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3" name="Google Shape;2643;p7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4" name="Google Shape;2644;p7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5" name="Google Shape;2645;p7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6" name="Google Shape;2646;p7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7" name="Google Shape;2647;p7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8" name="Google Shape;2648;p7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49" name="Google Shape;2649;p7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0" name="Google Shape;2650;p7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651" name="Google Shape;2651;p70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652" name="Google Shape;2652;p7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3" name="Google Shape;2653;p7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4" name="Google Shape;2654;p7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5" name="Google Shape;2655;p7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6" name="Google Shape;2656;p7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7" name="Google Shape;2657;p7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8" name="Google Shape;2658;p7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59" name="Google Shape;2659;p7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0" name="Google Shape;2660;p7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1" name="Google Shape;2661;p7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2" name="Google Shape;2662;p7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3" name="Google Shape;2663;p7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4" name="Google Shape;2664;p7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5" name="Google Shape;2665;p7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6" name="Google Shape;2666;p7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7" name="Google Shape;2667;p7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8" name="Google Shape;2668;p7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69" name="Google Shape;2669;p7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0" name="Google Shape;2670;p7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1" name="Google Shape;2671;p7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2" name="Google Shape;2672;p7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3" name="Google Shape;2673;p7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4" name="Google Shape;2674;p7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5" name="Google Shape;2675;p7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6" name="Google Shape;2676;p70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7" name="Google Shape;2677;p70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678" name="Google Shape;2678;p70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679" name="Google Shape;2679;p7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0" name="Google Shape;2680;p7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1" name="Google Shape;2681;p7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2" name="Google Shape;2682;p7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3" name="Google Shape;2683;p7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4" name="Google Shape;2684;p7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5" name="Google Shape;2685;p7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6" name="Google Shape;2686;p7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7" name="Google Shape;2687;p7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8" name="Google Shape;2688;p7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89" name="Google Shape;2689;p7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0" name="Google Shape;2690;p7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1" name="Google Shape;2691;p7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2" name="Google Shape;2692;p7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3" name="Google Shape;2693;p7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4" name="Google Shape;2694;p7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5" name="Google Shape;2695;p7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6" name="Google Shape;2696;p7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7" name="Google Shape;2697;p7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8" name="Google Shape;2698;p7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99" name="Google Shape;2699;p7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0" name="Google Shape;2700;p7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1" name="Google Shape;2701;p7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2" name="Google Shape;2702;p7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3" name="Google Shape;2703;p70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04" name="Google Shape;2704;p70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705" name="Google Shape;270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Google Shape;2706;p7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8" name="Google Shape;270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8125" y="4561576"/>
            <a:ext cx="1240001" cy="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7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agenda blue_02">
    <p:bg>
      <p:bgPr>
        <a:solidFill>
          <a:srgbClr val="2175D9"/>
        </a:solidFill>
      </p:bgPr>
    </p:bg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72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12" name="Google Shape;2712;p72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713" name="Google Shape;2713;p72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714" name="Google Shape;2714;p7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5" name="Google Shape;2715;p7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6" name="Google Shape;2716;p7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7" name="Google Shape;2717;p7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8" name="Google Shape;2718;p7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19" name="Google Shape;2719;p7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0" name="Google Shape;2720;p7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1" name="Google Shape;2721;p7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2" name="Google Shape;2722;p7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3" name="Google Shape;2723;p7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4" name="Google Shape;2724;p7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5" name="Google Shape;2725;p7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6" name="Google Shape;2726;p7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7" name="Google Shape;2727;p7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8" name="Google Shape;2728;p7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29" name="Google Shape;2729;p7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30" name="Google Shape;2730;p72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731" name="Google Shape;2731;p7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2" name="Google Shape;2732;p7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3" name="Google Shape;2733;p7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4" name="Google Shape;2734;p7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5" name="Google Shape;2735;p7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6" name="Google Shape;2736;p7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7" name="Google Shape;2737;p7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8" name="Google Shape;2738;p7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39" name="Google Shape;2739;p7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0" name="Google Shape;2740;p7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1" name="Google Shape;2741;p7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2" name="Google Shape;2742;p7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3" name="Google Shape;2743;p7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4" name="Google Shape;2744;p7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5" name="Google Shape;2745;p7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6" name="Google Shape;2746;p7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47" name="Google Shape;2747;p72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748" name="Google Shape;2748;p7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9" name="Google Shape;2749;p7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0" name="Google Shape;2750;p7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1" name="Google Shape;2751;p7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2" name="Google Shape;2752;p7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3" name="Google Shape;2753;p7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4" name="Google Shape;2754;p7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5" name="Google Shape;2755;p7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6" name="Google Shape;2756;p7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7" name="Google Shape;2757;p7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8" name="Google Shape;2758;p7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59" name="Google Shape;2759;p7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0" name="Google Shape;2760;p7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1" name="Google Shape;2761;p7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2" name="Google Shape;2762;p7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3" name="Google Shape;2763;p7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4" name="Google Shape;2764;p7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5" name="Google Shape;2765;p7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6" name="Google Shape;2766;p7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7" name="Google Shape;2767;p7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8" name="Google Shape;2768;p7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69" name="Google Shape;2769;p7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0" name="Google Shape;2770;p7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1" name="Google Shape;2771;p7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2" name="Google Shape;2772;p72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3" name="Google Shape;2773;p72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774" name="Google Shape;2774;p72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775" name="Google Shape;2775;p7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6" name="Google Shape;2776;p7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7" name="Google Shape;2777;p7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8" name="Google Shape;2778;p7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79" name="Google Shape;2779;p7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0" name="Google Shape;2780;p7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1" name="Google Shape;2781;p7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2" name="Google Shape;2782;p7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3" name="Google Shape;2783;p7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4" name="Google Shape;2784;p7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5" name="Google Shape;2785;p7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6" name="Google Shape;2786;p7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7" name="Google Shape;2787;p7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8" name="Google Shape;2788;p7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89" name="Google Shape;2789;p7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0" name="Google Shape;2790;p7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1" name="Google Shape;2791;p7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2" name="Google Shape;2792;p7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3" name="Google Shape;2793;p7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4" name="Google Shape;2794;p7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5" name="Google Shape;2795;p7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6" name="Google Shape;2796;p7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7" name="Google Shape;2797;p7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8" name="Google Shape;2798;p7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9" name="Google Shape;2799;p72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0" name="Google Shape;2800;p72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801" name="Google Shape;280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7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 blue" showMasterSp="0">
  <p:cSld name="agenda dark blue">
    <p:bg>
      <p:bgPr>
        <a:solidFill>
          <a:srgbClr val="0F1941"/>
        </a:solidFill>
      </p:bgPr>
    </p:bg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7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05" name="Google Shape;2805;p7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806" name="Google Shape;2806;p7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807" name="Google Shape;2807;p7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8" name="Google Shape;2808;p7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9" name="Google Shape;2809;p7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0" name="Google Shape;2810;p7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1" name="Google Shape;2811;p7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2" name="Google Shape;2812;p7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3" name="Google Shape;2813;p7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4" name="Google Shape;2814;p7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5" name="Google Shape;2815;p7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6" name="Google Shape;2816;p7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7" name="Google Shape;2817;p7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8" name="Google Shape;2818;p7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9" name="Google Shape;2819;p7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0" name="Google Shape;2820;p7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1" name="Google Shape;2821;p7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2" name="Google Shape;2822;p7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823" name="Google Shape;2823;p7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824" name="Google Shape;2824;p7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5" name="Google Shape;2825;p7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6" name="Google Shape;2826;p7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7" name="Google Shape;2827;p7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8" name="Google Shape;2828;p7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9" name="Google Shape;2829;p7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0" name="Google Shape;2830;p7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1" name="Google Shape;2831;p7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2" name="Google Shape;2832;p7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3" name="Google Shape;2833;p7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4" name="Google Shape;2834;p7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5" name="Google Shape;2835;p7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6" name="Google Shape;2836;p7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7" name="Google Shape;2837;p7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8" name="Google Shape;2838;p7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39" name="Google Shape;2839;p7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840" name="Google Shape;2840;p73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841" name="Google Shape;2841;p7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2" name="Google Shape;2842;p7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3" name="Google Shape;2843;p7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4" name="Google Shape;2844;p7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5" name="Google Shape;2845;p7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6" name="Google Shape;2846;p7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7" name="Google Shape;2847;p7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8" name="Google Shape;2848;p7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49" name="Google Shape;2849;p7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0" name="Google Shape;2850;p7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1" name="Google Shape;2851;p7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2" name="Google Shape;2852;p7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3" name="Google Shape;2853;p7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4" name="Google Shape;2854;p7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5" name="Google Shape;2855;p7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6" name="Google Shape;2856;p7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7" name="Google Shape;2857;p7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8" name="Google Shape;2858;p7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59" name="Google Shape;2859;p7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0" name="Google Shape;2860;p7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1" name="Google Shape;2861;p7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2" name="Google Shape;2862;p7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3" name="Google Shape;2863;p7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4" name="Google Shape;2864;p7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5" name="Google Shape;2865;p7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6" name="Google Shape;2866;p7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867" name="Google Shape;2867;p7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868" name="Google Shape;2868;p7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69" name="Google Shape;2869;p7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0" name="Google Shape;2870;p7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1" name="Google Shape;2871;p7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2" name="Google Shape;2872;p7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3" name="Google Shape;2873;p7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4" name="Google Shape;2874;p7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5" name="Google Shape;2875;p7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6" name="Google Shape;2876;p7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7" name="Google Shape;2877;p7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8" name="Google Shape;2878;p7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79" name="Google Shape;2879;p7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0" name="Google Shape;2880;p7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1" name="Google Shape;2881;p7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2" name="Google Shape;2882;p7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3" name="Google Shape;2883;p7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4" name="Google Shape;2884;p7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5" name="Google Shape;2885;p7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6" name="Google Shape;2886;p7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7" name="Google Shape;2887;p7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8" name="Google Shape;2888;p7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9" name="Google Shape;2889;p7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90" name="Google Shape;2890;p7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91" name="Google Shape;2891;p7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92" name="Google Shape;2892;p7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93" name="Google Shape;2893;p7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2894" name="Google Shape;289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95" name="Google Shape;2895;p7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agenda cream">
    <p:bg>
      <p:bgPr>
        <a:solidFill>
          <a:srgbClr val="F7F5F0"/>
        </a:solidFill>
      </p:bgPr>
    </p:bg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74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98" name="Google Shape;2898;p74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899" name="Google Shape;2899;p74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900" name="Google Shape;2900;p7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1" name="Google Shape;2901;p7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2" name="Google Shape;2902;p7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3" name="Google Shape;2903;p7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4" name="Google Shape;2904;p7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5" name="Google Shape;2905;p7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6" name="Google Shape;2906;p7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7" name="Google Shape;2907;p7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8" name="Google Shape;2908;p7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9" name="Google Shape;2909;p7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0" name="Google Shape;2910;p7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1" name="Google Shape;2911;p7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2" name="Google Shape;2912;p7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3" name="Google Shape;2913;p7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4" name="Google Shape;2914;p7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5" name="Google Shape;2915;p7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16" name="Google Shape;2916;p74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917" name="Google Shape;2917;p74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8" name="Google Shape;2918;p74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9" name="Google Shape;2919;p74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0" name="Google Shape;2920;p74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1" name="Google Shape;2921;p74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2" name="Google Shape;2922;p74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3" name="Google Shape;2923;p74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4" name="Google Shape;2924;p74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5" name="Google Shape;2925;p74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6" name="Google Shape;2926;p74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7" name="Google Shape;2927;p74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8" name="Google Shape;2928;p74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9" name="Google Shape;2929;p74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0" name="Google Shape;2930;p74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1" name="Google Shape;2931;p74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2" name="Google Shape;2932;p74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33" name="Google Shape;2933;p74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934" name="Google Shape;2934;p7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5" name="Google Shape;2935;p7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6" name="Google Shape;2936;p7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7" name="Google Shape;2937;p7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8" name="Google Shape;2938;p7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9" name="Google Shape;2939;p7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0" name="Google Shape;2940;p7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1" name="Google Shape;2941;p7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2" name="Google Shape;2942;p7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3" name="Google Shape;2943;p7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4" name="Google Shape;2944;p7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5" name="Google Shape;2945;p7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6" name="Google Shape;2946;p7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7" name="Google Shape;2947;p7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8" name="Google Shape;2948;p7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9" name="Google Shape;2949;p7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0" name="Google Shape;2950;p7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1" name="Google Shape;2951;p7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2" name="Google Shape;2952;p7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3" name="Google Shape;2953;p7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4" name="Google Shape;2954;p7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5" name="Google Shape;2955;p7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6" name="Google Shape;2956;p7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7" name="Google Shape;2957;p7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8" name="Google Shape;2958;p74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9" name="Google Shape;2959;p74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60" name="Google Shape;2960;p74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961" name="Google Shape;2961;p74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2" name="Google Shape;2962;p74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3" name="Google Shape;2963;p74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4" name="Google Shape;2964;p74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5" name="Google Shape;2965;p74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6" name="Google Shape;2966;p74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7" name="Google Shape;2967;p74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8" name="Google Shape;2968;p74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9" name="Google Shape;2969;p74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0" name="Google Shape;2970;p74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1" name="Google Shape;2971;p74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2" name="Google Shape;2972;p74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3" name="Google Shape;2973;p74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4" name="Google Shape;2974;p74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5" name="Google Shape;2975;p74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6" name="Google Shape;2976;p74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7" name="Google Shape;2977;p74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8" name="Google Shape;2978;p74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9" name="Google Shape;2979;p74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0" name="Google Shape;2980;p74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1" name="Google Shape;2981;p74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2" name="Google Shape;2982;p74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3" name="Google Shape;2983;p74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4" name="Google Shape;2984;p74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5" name="Google Shape;2985;p74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6" name="Google Shape;2986;p74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2987" name="Google Shape;298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988" name="Google Shape;2988;p7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agenda yellow">
    <p:bg>
      <p:bgPr>
        <a:solidFill>
          <a:srgbClr val="FFB51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87" name="Google Shape;387;p8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88" name="Google Shape;388;p8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89" name="Google Shape;389;p8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8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8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8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8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4" name="Google Shape;394;p8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8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8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8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8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8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8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8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8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8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8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05" name="Google Shape;405;p8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406" name="Google Shape;406;p8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8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8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8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8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8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8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8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8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8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8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8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8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8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8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8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22" name="Google Shape;422;p8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423" name="Google Shape;423;p8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4" name="Google Shape;424;p8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5" name="Google Shape;425;p8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8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8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8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9" name="Google Shape;429;p8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0" name="Google Shape;430;p8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8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2" name="Google Shape;432;p8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3" name="Google Shape;433;p8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4" name="Google Shape;434;p8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5" name="Google Shape;435;p8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6" name="Google Shape;436;p8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7" name="Google Shape;437;p8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8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8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8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8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2" name="Google Shape;442;p8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3" name="Google Shape;443;p8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4" name="Google Shape;444;p8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5" name="Google Shape;445;p8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6" name="Google Shape;446;p8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7" name="Google Shape;447;p8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8" name="Google Shape;448;p8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49" name="Google Shape;449;p8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450" name="Google Shape;450;p8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8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8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8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8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8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8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8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8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8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8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8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2" name="Google Shape;462;p8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3" name="Google Shape;463;p8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4" name="Google Shape;464;p8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5" name="Google Shape;465;p8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6" name="Google Shape;466;p8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7" name="Google Shape;467;p8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8" name="Google Shape;468;p8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9" name="Google Shape;469;p8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0" name="Google Shape;470;p8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1" name="Google Shape;471;p8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8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8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8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8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476" name="Google Shape;47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" name="Google Shape;299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475" y="1"/>
            <a:ext cx="4231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7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4.googleusercontent.com/LH4DMfsJIuZCaCf-fK0iKPNkzoJtJuMd7jEVIpcesMW_F66kwWCnBR0CG3YlyVv893cv4apEN6FUAIRmOWqAe7YiQfPVkzy9QgXoSetDdQ55W3e7a2F-3ifwtqW4RZ_xDtt6EaLrhJ8" id="2992" name="Google Shape;29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 2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LH4DMfsJIuZCaCf-fK0iKPNkzoJtJuMd7jEVIpcesMW_F66kwWCnBR0CG3YlyVv893cv4apEN6FUAIRmOWqAe7YiQfPVkzy9QgXoSetDdQ55W3e7a2F-3ifwtqW4RZ_xDtt6EaLrhJ8" id="2994" name="Google Shape;2994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7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6" name="Google Shape;2996;p7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6.Slide projets">
  <p:cSld name="9_6.Slide projets"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8" name="Google Shape;299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89552"/>
            <a:ext cx="6975309" cy="3777866"/>
          </a:xfrm>
          <a:prstGeom prst="rect">
            <a:avLst/>
          </a:prstGeom>
          <a:noFill/>
          <a:ln>
            <a:noFill/>
          </a:ln>
        </p:spPr>
      </p:pic>
      <p:sp>
        <p:nvSpPr>
          <p:cNvPr id="2999" name="Google Shape;2999;p77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0" name="Google Shape;3000;p77"/>
          <p:cNvSpPr/>
          <p:nvPr/>
        </p:nvSpPr>
        <p:spPr>
          <a:xfrm>
            <a:off x="0" y="3975906"/>
            <a:ext cx="9149700" cy="591600"/>
          </a:xfrm>
          <a:prstGeom prst="rect">
            <a:avLst/>
          </a:prstGeom>
          <a:solidFill>
            <a:srgbClr val="007DC5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7"/>
          <p:cNvSpPr txBox="1"/>
          <p:nvPr/>
        </p:nvSpPr>
        <p:spPr>
          <a:xfrm>
            <a:off x="956180" y="4029912"/>
            <a:ext cx="69642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77"/>
          <p:cNvSpPr txBox="1"/>
          <p:nvPr>
            <p:ph idx="1" type="body"/>
          </p:nvPr>
        </p:nvSpPr>
        <p:spPr>
          <a:xfrm>
            <a:off x="688654" y="2139702"/>
            <a:ext cx="61515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C5"/>
              </a:buClr>
              <a:buSzPts val="900"/>
              <a:buFont typeface="Noto Sans Symbols"/>
              <a:buChar char="✔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DC5"/>
              </a:buClr>
              <a:buSzPts val="900"/>
              <a:buFont typeface="Noto Sans Symbols"/>
              <a:buChar char="✔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C0EB"/>
              </a:buClr>
              <a:buSzPts val="900"/>
              <a:buFont typeface="Arial"/>
              <a:buAutoNum type="arabi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C0EB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3" name="Google Shape;3003;p77"/>
          <p:cNvSpPr txBox="1"/>
          <p:nvPr/>
        </p:nvSpPr>
        <p:spPr>
          <a:xfrm>
            <a:off x="688654" y="1869672"/>
            <a:ext cx="291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78C0EB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77"/>
          <p:cNvSpPr txBox="1"/>
          <p:nvPr/>
        </p:nvSpPr>
        <p:spPr>
          <a:xfrm>
            <a:off x="7326306" y="1885787"/>
            <a:ext cx="2538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78C0EB"/>
                </a:solidFill>
                <a:latin typeface="Calibri"/>
                <a:ea typeface="Calibri"/>
                <a:cs typeface="Calibri"/>
                <a:sym typeface="Calibri"/>
              </a:rPr>
              <a:t>Environnement technique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77"/>
          <p:cNvSpPr txBox="1"/>
          <p:nvPr>
            <p:ph idx="2" type="body"/>
          </p:nvPr>
        </p:nvSpPr>
        <p:spPr>
          <a:xfrm>
            <a:off x="688654" y="3975906"/>
            <a:ext cx="76638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6" name="Google Shape;3006;p77"/>
          <p:cNvSpPr txBox="1"/>
          <p:nvPr>
            <p:ph idx="3" type="body"/>
          </p:nvPr>
        </p:nvSpPr>
        <p:spPr>
          <a:xfrm>
            <a:off x="0" y="465517"/>
            <a:ext cx="9144000" cy="378000"/>
          </a:xfrm>
          <a:prstGeom prst="rect">
            <a:avLst/>
          </a:prstGeom>
          <a:solidFill>
            <a:srgbClr val="78C0E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7" name="Google Shape;3007;p77"/>
          <p:cNvSpPr txBox="1"/>
          <p:nvPr/>
        </p:nvSpPr>
        <p:spPr>
          <a:xfrm>
            <a:off x="250825" y="159544"/>
            <a:ext cx="8028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77"/>
          <p:cNvSpPr txBox="1"/>
          <p:nvPr>
            <p:ph type="title"/>
          </p:nvPr>
        </p:nvSpPr>
        <p:spPr>
          <a:xfrm>
            <a:off x="0" y="141350"/>
            <a:ext cx="9144000" cy="324300"/>
          </a:xfrm>
          <a:prstGeom prst="rect">
            <a:avLst/>
          </a:prstGeom>
          <a:solidFill>
            <a:srgbClr val="171F6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9" name="Google Shape;3009;p77"/>
          <p:cNvSpPr txBox="1"/>
          <p:nvPr>
            <p:ph idx="4" type="body"/>
          </p:nvPr>
        </p:nvSpPr>
        <p:spPr>
          <a:xfrm>
            <a:off x="276308" y="951570"/>
            <a:ext cx="6564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10" name="Google Shape;301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26" y="1842708"/>
            <a:ext cx="351000" cy="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5306" y="1842708"/>
            <a:ext cx="351000" cy="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77"/>
          <p:cNvSpPr txBox="1"/>
          <p:nvPr>
            <p:ph idx="5" type="body"/>
          </p:nvPr>
        </p:nvSpPr>
        <p:spPr>
          <a:xfrm>
            <a:off x="6968077" y="2282710"/>
            <a:ext cx="21759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1_agenda blue_02">
    <p:bg>
      <p:bgPr>
        <a:solidFill>
          <a:srgbClr val="2175D9"/>
        </a:solidFill>
      </p:bgPr>
    </p:bg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78"/>
          <p:cNvSpPr/>
          <p:nvPr/>
        </p:nvSpPr>
        <p:spPr>
          <a:xfrm>
            <a:off x="0" y="1"/>
            <a:ext cx="2491800" cy="51435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7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16" name="Google Shape;3016;p78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017" name="Google Shape;3017;p78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018" name="Google Shape;3018;p78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19" name="Google Shape;3019;p78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0" name="Google Shape;3020;p78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1" name="Google Shape;3021;p78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2" name="Google Shape;3022;p78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3" name="Google Shape;3023;p78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4" name="Google Shape;3024;p78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5" name="Google Shape;3025;p78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6" name="Google Shape;3026;p78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7" name="Google Shape;3027;p78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8" name="Google Shape;3028;p78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9" name="Google Shape;3029;p78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0" name="Google Shape;3030;p78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1" name="Google Shape;3031;p78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2" name="Google Shape;3032;p78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3" name="Google Shape;3033;p78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034" name="Google Shape;3034;p78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035" name="Google Shape;3035;p78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6" name="Google Shape;3036;p78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7" name="Google Shape;3037;p78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8" name="Google Shape;3038;p78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39" name="Google Shape;3039;p78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0" name="Google Shape;3040;p78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1" name="Google Shape;3041;p78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2" name="Google Shape;3042;p78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3" name="Google Shape;3043;p78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4" name="Google Shape;3044;p78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5" name="Google Shape;3045;p78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6" name="Google Shape;3046;p78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7" name="Google Shape;3047;p78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8" name="Google Shape;3048;p78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49" name="Google Shape;3049;p78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0" name="Google Shape;3050;p78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051" name="Google Shape;3051;p78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3052" name="Google Shape;3052;p78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3" name="Google Shape;3053;p78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4" name="Google Shape;3054;p78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5" name="Google Shape;3055;p78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6" name="Google Shape;3056;p78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7" name="Google Shape;3057;p78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8" name="Google Shape;3058;p78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59" name="Google Shape;3059;p78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0" name="Google Shape;3060;p78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1" name="Google Shape;3061;p78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2" name="Google Shape;3062;p78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3" name="Google Shape;3063;p78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4" name="Google Shape;3064;p78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5" name="Google Shape;3065;p78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6" name="Google Shape;3066;p78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7" name="Google Shape;3067;p78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8" name="Google Shape;3068;p78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9" name="Google Shape;3069;p78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0" name="Google Shape;3070;p78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1" name="Google Shape;3071;p78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2" name="Google Shape;3072;p78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3" name="Google Shape;3073;p78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4" name="Google Shape;3074;p78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5" name="Google Shape;3075;p78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6" name="Google Shape;3076;p78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7" name="Google Shape;3077;p78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078" name="Google Shape;3078;p78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079" name="Google Shape;3079;p78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0" name="Google Shape;3080;p78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1" name="Google Shape;3081;p78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2" name="Google Shape;3082;p78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3" name="Google Shape;3083;p78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4" name="Google Shape;3084;p78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5" name="Google Shape;3085;p78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6" name="Google Shape;3086;p78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7" name="Google Shape;3087;p78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8" name="Google Shape;3088;p78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9" name="Google Shape;3089;p78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0" name="Google Shape;3090;p78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1" name="Google Shape;3091;p78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2" name="Google Shape;3092;p78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3" name="Google Shape;3093;p78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4" name="Google Shape;3094;p78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5" name="Google Shape;3095;p78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6" name="Google Shape;3096;p78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7" name="Google Shape;3097;p78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8" name="Google Shape;3098;p78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9" name="Google Shape;3099;p78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0" name="Google Shape;3100;p78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1" name="Google Shape;3101;p78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2" name="Google Shape;3102;p78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3" name="Google Shape;3103;p78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4" name="Google Shape;3104;p78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3105" name="Google Shape;310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7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2"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79"/>
          <p:cNvSpPr txBox="1"/>
          <p:nvPr/>
        </p:nvSpPr>
        <p:spPr>
          <a:xfrm>
            <a:off x="0" y="3510488"/>
            <a:ext cx="9144000" cy="16332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3109" name="Google Shape;310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10" name="Google Shape;3110;p7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1" name="Google Shape;3111;p79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ORIZONTAL">
  <p:cSld name="3_HORIZONTAL"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80"/>
          <p:cNvSpPr/>
          <p:nvPr/>
        </p:nvSpPr>
        <p:spPr>
          <a:xfrm>
            <a:off x="0" y="1"/>
            <a:ext cx="9144000" cy="7563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4" name="Google Shape;3114;p80"/>
          <p:cNvSpPr txBox="1"/>
          <p:nvPr>
            <p:ph type="title"/>
          </p:nvPr>
        </p:nvSpPr>
        <p:spPr>
          <a:xfrm>
            <a:off x="405000" y="162000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LH4DMfsJIuZCaCf-fK0iKPNkzoJtJuMd7jEVIpcesMW_F66kwWCnBR0CG3YlyVv893cv4apEN6FUAIRmOWqAe7YiQfPVkzy9QgXoSetDdQ55W3e7a2F-3ifwtqW4RZ_xDtt6EaLrhJ8" id="3115" name="Google Shape;3115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8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">
  <p:cSld name="3_VERTICAL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81"/>
          <p:cNvSpPr/>
          <p:nvPr/>
        </p:nvSpPr>
        <p:spPr>
          <a:xfrm>
            <a:off x="0" y="-6260"/>
            <a:ext cx="2711400" cy="51498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9" name="Google Shape;3119;p81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XnuMpJ4bWTudXvr01cW6J7lfJxMbKl1y3dcTTq4vzXO8-o8UrWzi-UkJTC3EjBGGAa9teQ_IcA096PTYnrTYTAq2N3THSgpFsoE2OQkyzMyo_3QzW9WE9We0V6_oYGOhRICM79A_178" id="3120" name="Google Shape;312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8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4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" name="Google Shape;312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421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8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3125" name="Google Shape;312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5"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7" name="Google Shape;3127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3" y="453495"/>
            <a:ext cx="1280789" cy="126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3129" name="Google Shape;312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8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3" name="Google Shape;3133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4" name="Google Shape;313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6.Slide projets">
  <p:cSld name="9_6.Slide projets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89552"/>
            <a:ext cx="6975309" cy="377786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9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9"/>
          <p:cNvSpPr/>
          <p:nvPr/>
        </p:nvSpPr>
        <p:spPr>
          <a:xfrm>
            <a:off x="0" y="3975906"/>
            <a:ext cx="9149700" cy="591600"/>
          </a:xfrm>
          <a:prstGeom prst="rect">
            <a:avLst/>
          </a:prstGeom>
          <a:solidFill>
            <a:srgbClr val="007DC5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9"/>
          <p:cNvSpPr txBox="1"/>
          <p:nvPr/>
        </p:nvSpPr>
        <p:spPr>
          <a:xfrm>
            <a:off x="956180" y="4029912"/>
            <a:ext cx="69642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"/>
          <p:cNvSpPr txBox="1"/>
          <p:nvPr>
            <p:ph idx="1" type="body"/>
          </p:nvPr>
        </p:nvSpPr>
        <p:spPr>
          <a:xfrm>
            <a:off x="688654" y="2139702"/>
            <a:ext cx="61515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C5"/>
              </a:buClr>
              <a:buSzPts val="900"/>
              <a:buFont typeface="Noto Sans Symbols"/>
              <a:buChar char="✔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DC5"/>
              </a:buClr>
              <a:buSzPts val="900"/>
              <a:buFont typeface="Noto Sans Symbols"/>
              <a:buChar char="✔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C0EB"/>
              </a:buClr>
              <a:buSzPts val="900"/>
              <a:buFont typeface="Arial"/>
              <a:buAutoNum type="arabi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C0EB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p9"/>
          <p:cNvSpPr txBox="1"/>
          <p:nvPr/>
        </p:nvSpPr>
        <p:spPr>
          <a:xfrm>
            <a:off x="688654" y="1869672"/>
            <a:ext cx="291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78C0EB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 txBox="1"/>
          <p:nvPr/>
        </p:nvSpPr>
        <p:spPr>
          <a:xfrm>
            <a:off x="7326306" y="1885787"/>
            <a:ext cx="2538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78C0EB"/>
                </a:solidFill>
                <a:latin typeface="Calibri"/>
                <a:ea typeface="Calibri"/>
                <a:cs typeface="Calibri"/>
                <a:sym typeface="Calibri"/>
              </a:rPr>
              <a:t>Environnement technique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 txBox="1"/>
          <p:nvPr>
            <p:ph idx="2" type="body"/>
          </p:nvPr>
        </p:nvSpPr>
        <p:spPr>
          <a:xfrm>
            <a:off x="688654" y="3975906"/>
            <a:ext cx="76638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9"/>
          <p:cNvSpPr txBox="1"/>
          <p:nvPr>
            <p:ph idx="3" type="body"/>
          </p:nvPr>
        </p:nvSpPr>
        <p:spPr>
          <a:xfrm>
            <a:off x="0" y="465517"/>
            <a:ext cx="9144000" cy="378000"/>
          </a:xfrm>
          <a:prstGeom prst="rect">
            <a:avLst/>
          </a:prstGeom>
          <a:solidFill>
            <a:srgbClr val="78C0E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9"/>
          <p:cNvSpPr txBox="1"/>
          <p:nvPr/>
        </p:nvSpPr>
        <p:spPr>
          <a:xfrm>
            <a:off x="250825" y="159544"/>
            <a:ext cx="8028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 txBox="1"/>
          <p:nvPr>
            <p:ph type="title"/>
          </p:nvPr>
        </p:nvSpPr>
        <p:spPr>
          <a:xfrm>
            <a:off x="0" y="141350"/>
            <a:ext cx="9144000" cy="324300"/>
          </a:xfrm>
          <a:prstGeom prst="rect">
            <a:avLst/>
          </a:prstGeom>
          <a:solidFill>
            <a:srgbClr val="171F6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9"/>
          <p:cNvSpPr txBox="1"/>
          <p:nvPr>
            <p:ph idx="4" type="body"/>
          </p:nvPr>
        </p:nvSpPr>
        <p:spPr>
          <a:xfrm>
            <a:off x="276308" y="951570"/>
            <a:ext cx="6564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1" name="Google Shape;4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26" y="1842708"/>
            <a:ext cx="351000" cy="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5306" y="1842708"/>
            <a:ext cx="351000" cy="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"/>
          <p:cNvSpPr txBox="1"/>
          <p:nvPr>
            <p:ph idx="5" type="body"/>
          </p:nvPr>
        </p:nvSpPr>
        <p:spPr>
          <a:xfrm>
            <a:off x="6968078" y="2282710"/>
            <a:ext cx="21759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7" name="Google Shape;3137;p8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8" name="Google Shape;3138;p8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9" name="Google Shape;3139;p8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0" name="Google Shape;3140;p8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lt2"/>
        </a:solidFill>
      </p:bgPr>
    </p:bg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8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3" name="Google Shape;3143;p86"/>
          <p:cNvSpPr txBox="1"/>
          <p:nvPr>
            <p:ph idx="1" type="body"/>
          </p:nvPr>
        </p:nvSpPr>
        <p:spPr>
          <a:xfrm>
            <a:off x="571950" y="1245393"/>
            <a:ext cx="3834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500">
            <a:noAutofit/>
          </a:bodyPr>
          <a:lstStyle>
            <a:lvl1pPr indent="-2984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9845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794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794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794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44" name="Google Shape;3144;p86"/>
          <p:cNvSpPr txBox="1"/>
          <p:nvPr>
            <p:ph idx="2" type="body"/>
          </p:nvPr>
        </p:nvSpPr>
        <p:spPr>
          <a:xfrm>
            <a:off x="4738050" y="1245393"/>
            <a:ext cx="3834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500">
            <a:noAutofit/>
          </a:bodyPr>
          <a:lstStyle>
            <a:lvl1pPr indent="-2984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9845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Tahoma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–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794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794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794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–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45" name="Google Shape;3145;p86"/>
          <p:cNvSpPr txBox="1"/>
          <p:nvPr/>
        </p:nvSpPr>
        <p:spPr>
          <a:xfrm>
            <a:off x="4348977" y="4942112"/>
            <a:ext cx="4794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0" spcFirstLastPara="1" rIns="360000" wrap="square" tIns="0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6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Ce document est la propriété de la société Ausy - Diffusion contrôlée - Reproduction interdite</a:t>
            </a:r>
            <a:endParaRPr b="0" i="0" sz="6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7" name="Google Shape;323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8125" y="4561576"/>
            <a:ext cx="1240001" cy="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8" name="Google Shape;3238;p8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agenda blue_02">
    <p:bg>
      <p:bgPr>
        <a:solidFill>
          <a:srgbClr val="2175D9"/>
        </a:solidFill>
      </p:bgPr>
    </p:bg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89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41" name="Google Shape;3241;p89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242" name="Google Shape;3242;p89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243" name="Google Shape;3243;p8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4" name="Google Shape;3244;p8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5" name="Google Shape;3245;p8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6" name="Google Shape;3246;p8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7" name="Google Shape;3247;p8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8" name="Google Shape;3248;p8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9" name="Google Shape;3249;p8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0" name="Google Shape;3250;p8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1" name="Google Shape;3251;p8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2" name="Google Shape;3252;p8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3" name="Google Shape;3253;p8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4" name="Google Shape;3254;p8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5" name="Google Shape;3255;p8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6" name="Google Shape;3256;p8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7" name="Google Shape;3257;p8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58" name="Google Shape;3258;p8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259" name="Google Shape;3259;p89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260" name="Google Shape;3260;p8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1" name="Google Shape;3261;p8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2" name="Google Shape;3262;p8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3" name="Google Shape;3263;p8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4" name="Google Shape;3264;p8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5" name="Google Shape;3265;p8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6" name="Google Shape;3266;p8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7" name="Google Shape;3267;p8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8" name="Google Shape;3268;p8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69" name="Google Shape;3269;p8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0" name="Google Shape;3270;p8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1" name="Google Shape;3271;p8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2" name="Google Shape;3272;p8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3" name="Google Shape;3273;p8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4" name="Google Shape;3274;p8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5" name="Google Shape;3275;p8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276" name="Google Shape;3276;p89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3277" name="Google Shape;3277;p8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8" name="Google Shape;3278;p8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79" name="Google Shape;3279;p8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0" name="Google Shape;3280;p8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1" name="Google Shape;3281;p8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2" name="Google Shape;3282;p8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3" name="Google Shape;3283;p8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4" name="Google Shape;3284;p8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5" name="Google Shape;3285;p8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6" name="Google Shape;3286;p8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7" name="Google Shape;3287;p8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8" name="Google Shape;3288;p8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89" name="Google Shape;3289;p8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0" name="Google Shape;3290;p8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1" name="Google Shape;3291;p8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2" name="Google Shape;3292;p8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3" name="Google Shape;3293;p8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4" name="Google Shape;3294;p8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5" name="Google Shape;3295;p8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6" name="Google Shape;3296;p8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7" name="Google Shape;3297;p8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8" name="Google Shape;3298;p8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99" name="Google Shape;3299;p8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0" name="Google Shape;3300;p8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1" name="Google Shape;3301;p89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2" name="Google Shape;3302;p89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303" name="Google Shape;3303;p89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304" name="Google Shape;3304;p8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5" name="Google Shape;3305;p8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6" name="Google Shape;3306;p8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7" name="Google Shape;3307;p8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8" name="Google Shape;3308;p8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09" name="Google Shape;3309;p8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0" name="Google Shape;3310;p8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1" name="Google Shape;3311;p8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2" name="Google Shape;3312;p8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3" name="Google Shape;3313;p8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4" name="Google Shape;3314;p8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5" name="Google Shape;3315;p8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6" name="Google Shape;3316;p8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7" name="Google Shape;3317;p8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8" name="Google Shape;3318;p8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19" name="Google Shape;3319;p8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0" name="Google Shape;3320;p8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1" name="Google Shape;3321;p8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2" name="Google Shape;3322;p8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3" name="Google Shape;3323;p8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4" name="Google Shape;3324;p8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5" name="Google Shape;3325;p8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6" name="Google Shape;3326;p8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7" name="Google Shape;3327;p8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8" name="Google Shape;3328;p89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29" name="Google Shape;3329;p89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3330" name="Google Shape;3330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1" name="Google Shape;3331;p8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 blue" showMasterSp="0">
  <p:cSld name="agenda dark blue">
    <p:bg>
      <p:bgPr>
        <a:solidFill>
          <a:srgbClr val="0F1941"/>
        </a:solidFill>
      </p:bgPr>
    </p:bg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90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34" name="Google Shape;3334;p90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335" name="Google Shape;3335;p90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336" name="Google Shape;3336;p9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37" name="Google Shape;3337;p9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38" name="Google Shape;3338;p9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39" name="Google Shape;3339;p9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0" name="Google Shape;3340;p9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1" name="Google Shape;3341;p9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2" name="Google Shape;3342;p9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3" name="Google Shape;3343;p9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4" name="Google Shape;3344;p9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5" name="Google Shape;3345;p9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6" name="Google Shape;3346;p9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7" name="Google Shape;3347;p9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8" name="Google Shape;3348;p9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49" name="Google Shape;3349;p9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0" name="Google Shape;3350;p9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1" name="Google Shape;3351;p9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352" name="Google Shape;3352;p90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353" name="Google Shape;3353;p9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4" name="Google Shape;3354;p9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5" name="Google Shape;3355;p9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6" name="Google Shape;3356;p9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7" name="Google Shape;3357;p9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8" name="Google Shape;3358;p9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59" name="Google Shape;3359;p9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0" name="Google Shape;3360;p9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1" name="Google Shape;3361;p9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2" name="Google Shape;3362;p9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3" name="Google Shape;3363;p9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4" name="Google Shape;3364;p9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5" name="Google Shape;3365;p9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6" name="Google Shape;3366;p9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7" name="Google Shape;3367;p9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68" name="Google Shape;3368;p9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369" name="Google Shape;3369;p90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3370" name="Google Shape;3370;p9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1" name="Google Shape;3371;p9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2" name="Google Shape;3372;p9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3" name="Google Shape;3373;p9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4" name="Google Shape;3374;p9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5" name="Google Shape;3375;p9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6" name="Google Shape;3376;p9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7" name="Google Shape;3377;p9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8" name="Google Shape;3378;p9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79" name="Google Shape;3379;p9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0" name="Google Shape;3380;p9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1" name="Google Shape;3381;p9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2" name="Google Shape;3382;p9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3" name="Google Shape;3383;p9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4" name="Google Shape;3384;p9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5" name="Google Shape;3385;p9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6" name="Google Shape;3386;p9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7" name="Google Shape;3387;p9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8" name="Google Shape;3388;p9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89" name="Google Shape;3389;p9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0" name="Google Shape;3390;p9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1" name="Google Shape;3391;p9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2" name="Google Shape;3392;p9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3" name="Google Shape;3393;p9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4" name="Google Shape;3394;p90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5" name="Google Shape;3395;p90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396" name="Google Shape;3396;p90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397" name="Google Shape;3397;p9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8" name="Google Shape;3398;p9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9" name="Google Shape;3399;p9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0" name="Google Shape;3400;p9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1" name="Google Shape;3401;p9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2" name="Google Shape;3402;p9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3" name="Google Shape;3403;p9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4" name="Google Shape;3404;p9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5" name="Google Shape;3405;p9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6" name="Google Shape;3406;p9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7" name="Google Shape;3407;p9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8" name="Google Shape;3408;p9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9" name="Google Shape;3409;p9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0" name="Google Shape;3410;p9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1" name="Google Shape;3411;p9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2" name="Google Shape;3412;p9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3" name="Google Shape;3413;p9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4" name="Google Shape;3414;p9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5" name="Google Shape;3415;p9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6" name="Google Shape;3416;p9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7" name="Google Shape;3417;p9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8" name="Google Shape;3418;p9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9" name="Google Shape;3419;p9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0" name="Google Shape;3420;p9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1" name="Google Shape;3421;p90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2" name="Google Shape;3422;p90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3423" name="Google Shape;3423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424" name="Google Shape;3424;p9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"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6" name="Google Shape;3426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9612"/>
            <a:ext cx="9144000" cy="21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LH4DMfsJIuZCaCf-fK0iKPNkzoJtJuMd7jEVIpcesMW_F66kwWCnBR0CG3YlyVv893cv4apEN6FUAIRmOWqAe7YiQfPVkzy9QgXoSetDdQ55W3e7a2F-3ifwtqW4RZ_xDtt6EaLrhJ8" id="3427" name="Google Shape;34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428" name="Google Shape;3428;p9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 showMasterSp="0">
  <p:cSld name="agenda yellow">
    <p:bg>
      <p:bgPr>
        <a:solidFill>
          <a:srgbClr val="FFB511"/>
        </a:solidFill>
      </p:bgPr>
    </p:bg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92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31" name="Google Shape;3431;p92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432" name="Google Shape;3432;p92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433" name="Google Shape;3433;p9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4" name="Google Shape;3434;p9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5" name="Google Shape;3435;p9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6" name="Google Shape;3436;p9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7" name="Google Shape;3437;p9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8" name="Google Shape;3438;p9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39" name="Google Shape;3439;p9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0" name="Google Shape;3440;p9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1" name="Google Shape;3441;p9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2" name="Google Shape;3442;p9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3" name="Google Shape;3443;p9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4" name="Google Shape;3444;p9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5" name="Google Shape;3445;p9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6" name="Google Shape;3446;p9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7" name="Google Shape;3447;p9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48" name="Google Shape;3448;p9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449" name="Google Shape;3449;p92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450" name="Google Shape;3450;p92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1" name="Google Shape;3451;p92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2" name="Google Shape;3452;p92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3" name="Google Shape;3453;p92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4" name="Google Shape;3454;p92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5" name="Google Shape;3455;p92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6" name="Google Shape;3456;p92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7" name="Google Shape;3457;p92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8" name="Google Shape;3458;p92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59" name="Google Shape;3459;p92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0" name="Google Shape;3460;p92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1" name="Google Shape;3461;p92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2" name="Google Shape;3462;p92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3" name="Google Shape;3463;p92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4" name="Google Shape;3464;p92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5" name="Google Shape;3465;p92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466" name="Google Shape;3466;p92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3467" name="Google Shape;3467;p9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8" name="Google Shape;3468;p9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69" name="Google Shape;3469;p9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0" name="Google Shape;3470;p9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1" name="Google Shape;3471;p9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2" name="Google Shape;3472;p9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3" name="Google Shape;3473;p9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4" name="Google Shape;3474;p9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5" name="Google Shape;3475;p9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6" name="Google Shape;3476;p9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7" name="Google Shape;3477;p9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8" name="Google Shape;3478;p9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9" name="Google Shape;3479;p9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0" name="Google Shape;3480;p9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1" name="Google Shape;3481;p9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2" name="Google Shape;3482;p9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3" name="Google Shape;3483;p9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4" name="Google Shape;3484;p9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5" name="Google Shape;3485;p9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6" name="Google Shape;3486;p9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7" name="Google Shape;3487;p9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8" name="Google Shape;3488;p9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9" name="Google Shape;3489;p9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0" name="Google Shape;3490;p9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1" name="Google Shape;3491;p92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2" name="Google Shape;3492;p92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493" name="Google Shape;3493;p92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494" name="Google Shape;3494;p92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5" name="Google Shape;3495;p92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6" name="Google Shape;3496;p92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7" name="Google Shape;3497;p92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8" name="Google Shape;3498;p92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9" name="Google Shape;3499;p92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0" name="Google Shape;3500;p92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1" name="Google Shape;3501;p92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2" name="Google Shape;3502;p92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3" name="Google Shape;3503;p92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4" name="Google Shape;3504;p92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5" name="Google Shape;3505;p92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6" name="Google Shape;3506;p92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7" name="Google Shape;3507;p92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8" name="Google Shape;3508;p92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9" name="Google Shape;3509;p92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0" name="Google Shape;3510;p92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1" name="Google Shape;3511;p92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2" name="Google Shape;3512;p92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3" name="Google Shape;3513;p92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4" name="Google Shape;3514;p92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5" name="Google Shape;3515;p92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6" name="Google Shape;3516;p92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7" name="Google Shape;3517;p92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8" name="Google Shape;3518;p92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9" name="Google Shape;3519;p92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3520" name="Google Shape;3520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21" name="Google Shape;3521;p9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ream" showMasterSp="0">
  <p:cSld name="agenda cream">
    <p:bg>
      <p:bgPr>
        <a:solidFill>
          <a:srgbClr val="F7F5F0"/>
        </a:solidFill>
      </p:bgPr>
    </p:bg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9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524" name="Google Shape;3524;p9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525" name="Google Shape;3525;p9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526" name="Google Shape;3526;p9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7" name="Google Shape;3527;p9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8" name="Google Shape;3528;p9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9" name="Google Shape;3529;p9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0" name="Google Shape;3530;p9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1" name="Google Shape;3531;p9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2" name="Google Shape;3532;p9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3" name="Google Shape;3533;p9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4" name="Google Shape;3534;p9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5" name="Google Shape;3535;p9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6" name="Google Shape;3536;p9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7" name="Google Shape;3537;p9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8" name="Google Shape;3538;p9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9" name="Google Shape;3539;p9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0" name="Google Shape;3540;p9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1" name="Google Shape;3541;p9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2" name="Google Shape;3542;p9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543" name="Google Shape;3543;p9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4" name="Google Shape;3544;p9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5" name="Google Shape;3545;p9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6" name="Google Shape;3546;p9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7" name="Google Shape;3547;p9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8" name="Google Shape;3548;p9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49" name="Google Shape;3549;p9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0" name="Google Shape;3550;p9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1" name="Google Shape;3551;p9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2" name="Google Shape;3552;p9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3" name="Google Shape;3553;p9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4" name="Google Shape;3554;p9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5" name="Google Shape;3555;p9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6" name="Google Shape;3556;p9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7" name="Google Shape;3557;p9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58" name="Google Shape;3558;p9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59" name="Google Shape;3559;p93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3560" name="Google Shape;3560;p9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1" name="Google Shape;3561;p9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2" name="Google Shape;3562;p9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3" name="Google Shape;3563;p9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4" name="Google Shape;3564;p9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5" name="Google Shape;3565;p9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6" name="Google Shape;3566;p9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7" name="Google Shape;3567;p9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8" name="Google Shape;3568;p9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9" name="Google Shape;3569;p9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0" name="Google Shape;3570;p9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1" name="Google Shape;3571;p9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2" name="Google Shape;3572;p9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3" name="Google Shape;3573;p9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4" name="Google Shape;3574;p9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5" name="Google Shape;3575;p9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6" name="Google Shape;3576;p9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7" name="Google Shape;3577;p9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8" name="Google Shape;3578;p9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9" name="Google Shape;3579;p9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0" name="Google Shape;3580;p9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1" name="Google Shape;3581;p9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2" name="Google Shape;3582;p9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3" name="Google Shape;3583;p9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4" name="Google Shape;3584;p9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5" name="Google Shape;3585;p9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86" name="Google Shape;3586;p9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587" name="Google Shape;3587;p9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8" name="Google Shape;3588;p9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9" name="Google Shape;3589;p9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0" name="Google Shape;3590;p9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1" name="Google Shape;3591;p9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2" name="Google Shape;3592;p9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3" name="Google Shape;3593;p9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4" name="Google Shape;3594;p9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5" name="Google Shape;3595;p9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6" name="Google Shape;3596;p9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7" name="Google Shape;3597;p9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8" name="Google Shape;3598;p9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9" name="Google Shape;3599;p9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0" name="Google Shape;3600;p9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1" name="Google Shape;3601;p9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2" name="Google Shape;3602;p9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3" name="Google Shape;3603;p9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4" name="Google Shape;3604;p9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5" name="Google Shape;3605;p9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6" name="Google Shape;3606;p9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7" name="Google Shape;3607;p9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8" name="Google Shape;3608;p9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09" name="Google Shape;3609;p9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10" name="Google Shape;3610;p9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11" name="Google Shape;3611;p9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12" name="Google Shape;3612;p9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4.googleusercontent.com/LH4DMfsJIuZCaCf-fK0iKPNkzoJtJuMd7jEVIpcesMW_F66kwWCnBR0CG3YlyVv893cv4apEN6FUAIRmOWqAe7YiQfPVkzy9QgXoSetDdQ55W3e7a2F-3ifwtqW4RZ_xDtt6EaLrhJ8" id="3613" name="Google Shape;3613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4" name="Google Shape;3614;p93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 2"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LH4DMfsJIuZCaCf-fK0iKPNkzoJtJuMd7jEVIpcesMW_F66kwWCnBR0CG3YlyVv893cv4apEN6FUAIRmOWqAe7YiQfPVkzy9QgXoSetDdQ55W3e7a2F-3ifwtqW4RZ_xDtt6EaLrhJ8" id="3616" name="Google Shape;361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94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8" name="Google Shape;3618;p94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1_agenda blue_02">
    <p:bg>
      <p:bgPr>
        <a:solidFill>
          <a:srgbClr val="2175D9"/>
        </a:solidFill>
      </p:bgPr>
    </p:bg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95"/>
          <p:cNvSpPr/>
          <p:nvPr/>
        </p:nvSpPr>
        <p:spPr>
          <a:xfrm>
            <a:off x="0" y="1"/>
            <a:ext cx="2491800" cy="51435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95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622" name="Google Shape;3622;p95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623" name="Google Shape;3623;p95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624" name="Google Shape;3624;p95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25" name="Google Shape;3625;p95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26" name="Google Shape;3626;p95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27" name="Google Shape;3627;p95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28" name="Google Shape;3628;p95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29" name="Google Shape;3629;p95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0" name="Google Shape;3630;p95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1" name="Google Shape;3631;p95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2" name="Google Shape;3632;p95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3" name="Google Shape;3633;p95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4" name="Google Shape;3634;p95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5" name="Google Shape;3635;p95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6" name="Google Shape;3636;p95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7" name="Google Shape;3637;p95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8" name="Google Shape;3638;p95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9" name="Google Shape;3639;p95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40" name="Google Shape;3640;p95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641" name="Google Shape;3641;p95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2" name="Google Shape;3642;p95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3" name="Google Shape;3643;p95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4" name="Google Shape;3644;p95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5" name="Google Shape;3645;p95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6" name="Google Shape;3646;p95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7" name="Google Shape;3647;p95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8" name="Google Shape;3648;p95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49" name="Google Shape;3649;p95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0" name="Google Shape;3650;p95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1" name="Google Shape;3651;p95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2" name="Google Shape;3652;p95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3" name="Google Shape;3653;p95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4" name="Google Shape;3654;p95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5" name="Google Shape;3655;p95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6" name="Google Shape;3656;p95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57" name="Google Shape;3657;p95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3658" name="Google Shape;3658;p95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59" name="Google Shape;3659;p95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0" name="Google Shape;3660;p95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1" name="Google Shape;3661;p95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2" name="Google Shape;3662;p95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3" name="Google Shape;3663;p95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4" name="Google Shape;3664;p95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5" name="Google Shape;3665;p95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6" name="Google Shape;3666;p95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7" name="Google Shape;3667;p95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8" name="Google Shape;3668;p95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69" name="Google Shape;3669;p95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0" name="Google Shape;3670;p95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1" name="Google Shape;3671;p95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2" name="Google Shape;3672;p95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3" name="Google Shape;3673;p95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4" name="Google Shape;3674;p95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5" name="Google Shape;3675;p95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6" name="Google Shape;3676;p95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7" name="Google Shape;3677;p95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8" name="Google Shape;3678;p95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9" name="Google Shape;3679;p95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0" name="Google Shape;3680;p95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1" name="Google Shape;3681;p95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2" name="Google Shape;3682;p95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3" name="Google Shape;3683;p95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84" name="Google Shape;3684;p95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685" name="Google Shape;3685;p95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6" name="Google Shape;3686;p95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7" name="Google Shape;3687;p95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8" name="Google Shape;3688;p95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9" name="Google Shape;3689;p95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0" name="Google Shape;3690;p95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1" name="Google Shape;3691;p95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2" name="Google Shape;3692;p95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3" name="Google Shape;3693;p95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4" name="Google Shape;3694;p95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5" name="Google Shape;3695;p95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6" name="Google Shape;3696;p95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7" name="Google Shape;3697;p95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8" name="Google Shape;3698;p95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9" name="Google Shape;3699;p95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0" name="Google Shape;3700;p95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1" name="Google Shape;3701;p95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2" name="Google Shape;3702;p95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3" name="Google Shape;3703;p95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4" name="Google Shape;3704;p95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5" name="Google Shape;3705;p95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6" name="Google Shape;3706;p95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7" name="Google Shape;3707;p95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8" name="Google Shape;3708;p95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9" name="Google Shape;3709;p95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10" name="Google Shape;3710;p95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3711" name="Google Shape;3711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12" name="Google Shape;3712;p95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_02" showMasterSp="0">
  <p:cSld name="1_agenda blue_02">
    <p:bg>
      <p:bgPr>
        <a:solidFill>
          <a:srgbClr val="2175D9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"/>
          <p:cNvSpPr/>
          <p:nvPr/>
        </p:nvSpPr>
        <p:spPr>
          <a:xfrm>
            <a:off x="0" y="1"/>
            <a:ext cx="2491800" cy="51435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0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97" name="Google Shape;497;p10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498" name="Google Shape;498;p10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499" name="Google Shape;499;p1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1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1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1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1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1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1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1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1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1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1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1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1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1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1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1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15" name="Google Shape;515;p10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516" name="Google Shape;516;p10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10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10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10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10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10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10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10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10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10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10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10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10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10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10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10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32" name="Google Shape;532;p10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533" name="Google Shape;533;p1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1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1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1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1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1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1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1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1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1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1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1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5" name="Google Shape;545;p1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1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1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1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1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1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1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1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1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1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1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1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10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10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59" name="Google Shape;559;p10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560" name="Google Shape;560;p10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10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10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10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10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10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10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10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10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10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10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10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10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10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10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10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10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10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10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10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10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10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10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10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10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10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https://lh5.googleusercontent.com/XnuMpJ4bWTudXvr01cW6J7lfJxMbKl1y3dcTTq4vzXO8-o8UrWzi-UkJTC3EjBGGAa9teQ_IcA096PTYnrTYTAq2N3THSgpFsoE2OQkyzMyo_3QzW9WE9We0V6_oYGOhRICM79A_178" id="586" name="Google Shape;58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2"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96"/>
          <p:cNvSpPr txBox="1"/>
          <p:nvPr/>
        </p:nvSpPr>
        <p:spPr>
          <a:xfrm>
            <a:off x="0" y="3510488"/>
            <a:ext cx="9144000" cy="16332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3715" name="Google Shape;371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16" name="Google Shape;3716;p96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7" name="Google Shape;3717;p9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ahoma"/>
              <a:buNone/>
              <a:defRPr b="0" i="0" sz="23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ORIZONTAL">
  <p:cSld name="3_HORIZONTAL"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97"/>
          <p:cNvSpPr/>
          <p:nvPr/>
        </p:nvSpPr>
        <p:spPr>
          <a:xfrm>
            <a:off x="0" y="1"/>
            <a:ext cx="9144000" cy="7563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20" name="Google Shape;3720;p97"/>
          <p:cNvSpPr txBox="1"/>
          <p:nvPr>
            <p:ph type="title"/>
          </p:nvPr>
        </p:nvSpPr>
        <p:spPr>
          <a:xfrm>
            <a:off x="405000" y="162000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LH4DMfsJIuZCaCf-fK0iKPNkzoJtJuMd7jEVIpcesMW_F66kwWCnBR0CG3YlyVv893cv4apEN6FUAIRmOWqAe7YiQfPVkzy9QgXoSetDdQ55W3e7a2F-3ifwtqW4RZ_xDtt6EaLrhJ8" id="3721" name="Google Shape;3721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  <p:sp>
        <p:nvSpPr>
          <p:cNvPr id="3722" name="Google Shape;3722;p97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">
  <p:cSld name="3_VERTICAL">
    <p:spTree>
      <p:nvGrpSpPr>
        <p:cNvPr id="3723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p98"/>
          <p:cNvSpPr/>
          <p:nvPr/>
        </p:nvSpPr>
        <p:spPr>
          <a:xfrm>
            <a:off x="0" y="-6260"/>
            <a:ext cx="2711400" cy="5149800"/>
          </a:xfrm>
          <a:prstGeom prst="rect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25" name="Google Shape;3725;p98"/>
          <p:cNvSpPr txBox="1"/>
          <p:nvPr>
            <p:ph type="title"/>
          </p:nvPr>
        </p:nvSpPr>
        <p:spPr>
          <a:xfrm>
            <a:off x="205640" y="255781"/>
            <a:ext cx="2282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XnuMpJ4bWTudXvr01cW6J7lfJxMbKl1y3dcTTq4vzXO8-o8UrWzi-UkJTC3EjBGGAa9teQ_IcA096PTYnrTYTAq2N3THSgpFsoE2OQkyzMyo_3QzW9WE9We0V6_oYGOhRICM79A_178" id="3726" name="Google Shape;372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27" name="Google Shape;3727;p98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99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30" name="Google Shape;373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363" y="2400"/>
            <a:ext cx="45051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3731" name="Google Shape;37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3"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3" name="Google Shape;3733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4218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4" name="Google Shape;3734;p100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5.googleusercontent.com/XnuMpJ4bWTudXvr01cW6J7lfJxMbKl1y3dcTTq4vzXO8-o8UrWzi-UkJTC3EjBGGAa9teQ_IcA096PTYnrTYTAq2N3THSgpFsoE2OQkyzMyo_3QzW9WE9We0V6_oYGOhRICM79A_178" id="3735" name="Google Shape;373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4"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" name="Google Shape;3737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2475" y="1"/>
            <a:ext cx="4231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8" name="Google Shape;3738;p101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https://lh4.googleusercontent.com/LH4DMfsJIuZCaCf-fK0iKPNkzoJtJuMd7jEVIpcesMW_F66kwWCnBR0CG3YlyVv893cv4apEN6FUAIRmOWqAe7YiQfPVkzy9QgXoSetDdQ55W3e7a2F-3ifwtqW4RZ_xDtt6EaLrhJ8" id="3739" name="Google Shape;373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23" y="4711118"/>
            <a:ext cx="845088" cy="23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1_Blank 5"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1" name="Google Shape;3741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3" y="453495"/>
            <a:ext cx="1280789" cy="126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XnuMpJ4bWTudXvr01cW6J7lfJxMbKl1y3dcTTq4vzXO8-o8UrWzi-UkJTC3EjBGGAa9teQ_IcA096PTYnrTYTAq2N3THSgpFsoE2OQkyzMyo_3QzW9WE9We0V6_oYGOhRICM79A_178" id="3743" name="Google Shape;374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23" y="4713617"/>
            <a:ext cx="845088" cy="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44" name="Google Shape;3744;p102"/>
          <p:cNvSpPr txBox="1"/>
          <p:nvPr/>
        </p:nvSpPr>
        <p:spPr>
          <a:xfrm>
            <a:off x="5963925" y="4952100"/>
            <a:ext cx="31800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This document is the property of AUSY - Controlled Distribution - Reproduction Prohibited</a:t>
            </a:r>
            <a:endParaRPr b="0" i="0" sz="5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blue" showMasterSp="0">
  <p:cSld name="title only dark blue">
    <p:bg>
      <p:bgPr>
        <a:solidFill>
          <a:schemeClr val="accent2"/>
        </a:solidFill>
      </p:bgPr>
    </p:bg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10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ahoma"/>
              <a:buNone/>
              <a:defRPr b="0" i="0" sz="2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3747" name="Google Shape;3747;p103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748" name="Google Shape;3748;p103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749" name="Google Shape;3749;p10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0" name="Google Shape;3750;p10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1" name="Google Shape;3751;p10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2" name="Google Shape;3752;p10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3" name="Google Shape;3753;p10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4" name="Google Shape;3754;p10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5" name="Google Shape;3755;p10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6" name="Google Shape;3756;p10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7" name="Google Shape;3757;p10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8" name="Google Shape;3758;p10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9" name="Google Shape;3759;p10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0" name="Google Shape;3760;p10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1" name="Google Shape;3761;p10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2" name="Google Shape;3762;p10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3" name="Google Shape;3763;p10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4" name="Google Shape;3764;p10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65" name="Google Shape;3765;p103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766" name="Google Shape;3766;p103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7" name="Google Shape;3767;p103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8" name="Google Shape;3768;p103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9" name="Google Shape;3769;p103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0" name="Google Shape;3770;p103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1" name="Google Shape;3771;p103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2" name="Google Shape;3772;p103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3" name="Google Shape;3773;p103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4" name="Google Shape;3774;p103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5" name="Google Shape;3775;p103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6" name="Google Shape;3776;p103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7" name="Google Shape;3777;p103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8" name="Google Shape;3778;p103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9" name="Google Shape;3779;p103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0" name="Google Shape;3780;p103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1" name="Google Shape;3781;p103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82" name="Google Shape;3782;p103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3783" name="Google Shape;3783;p10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4" name="Google Shape;3784;p10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5" name="Google Shape;3785;p10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6" name="Google Shape;3786;p10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7" name="Google Shape;3787;p10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8" name="Google Shape;3788;p10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9" name="Google Shape;3789;p10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0" name="Google Shape;3790;p10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1" name="Google Shape;3791;p10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2" name="Google Shape;3792;p10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3" name="Google Shape;3793;p10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4" name="Google Shape;3794;p10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5" name="Google Shape;3795;p10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6" name="Google Shape;3796;p10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7" name="Google Shape;3797;p10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8" name="Google Shape;3798;p10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9" name="Google Shape;3799;p10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0" name="Google Shape;3800;p10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1" name="Google Shape;3801;p10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2" name="Google Shape;3802;p10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3" name="Google Shape;3803;p10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4" name="Google Shape;3804;p10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5" name="Google Shape;3805;p10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6" name="Google Shape;3806;p10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7" name="Google Shape;3807;p103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08" name="Google Shape;3808;p103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809" name="Google Shape;3809;p103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810" name="Google Shape;3810;p103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1" name="Google Shape;3811;p103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2" name="Google Shape;3812;p103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3" name="Google Shape;3813;p103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4" name="Google Shape;3814;p103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5" name="Google Shape;3815;p103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6" name="Google Shape;3816;p103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7" name="Google Shape;3817;p103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8" name="Google Shape;3818;p103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19" name="Google Shape;3819;p103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0" name="Google Shape;3820;p103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1" name="Google Shape;3821;p103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2" name="Google Shape;3822;p103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3" name="Google Shape;3823;p103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4" name="Google Shape;3824;p103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5" name="Google Shape;3825;p103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6" name="Google Shape;3826;p103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7" name="Google Shape;3827;p103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8" name="Google Shape;3828;p103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9" name="Google Shape;3829;p103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0" name="Google Shape;3830;p103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1" name="Google Shape;3831;p103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2" name="Google Shape;3832;p103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3" name="Google Shape;3833;p103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4" name="Google Shape;3834;p103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5" name="Google Shape;3835;p103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836" name="Google Shape;3836;p103"/>
          <p:cNvPicPr preferRelativeResize="0"/>
          <p:nvPr/>
        </p:nvPicPr>
        <p:blipFill rotWithShape="1">
          <a:blip r:embed="rId2">
            <a:alphaModFix/>
          </a:blip>
          <a:srcRect b="0" l="534" r="544" t="0"/>
          <a:stretch/>
        </p:blipFill>
        <p:spPr>
          <a:xfrm>
            <a:off x="571951" y="4788772"/>
            <a:ext cx="924643" cy="2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103"/>
          <p:cNvSpPr txBox="1"/>
          <p:nvPr/>
        </p:nvSpPr>
        <p:spPr>
          <a:xfrm>
            <a:off x="4348977" y="4942112"/>
            <a:ext cx="4794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0" lIns="0" spcFirstLastPara="1" rIns="360000" wrap="square" tIns="0">
            <a:sp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-FR" sz="6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Ce document est la propriété de la société ausy - Diffusion contrôlée - Reproduction interdite</a:t>
            </a:r>
            <a:endParaRPr b="0" i="0" sz="6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6" Type="http://schemas.openxmlformats.org/officeDocument/2006/relationships/theme" Target="../theme/theme7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8" name="Google Shape;8;p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" name="Google Shape;9;p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" name="Google Shape;10;p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" name="Google Shape;11;p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" name="Google Shape;24;p1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5" name="Google Shape;25;p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1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42" name="Google Shape;42;p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8" name="Google Shape;68;p1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69" name="Google Shape;69;p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" name="Google Shape;79;p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" name="Google Shape;80;p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1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1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15">
          <p15:clr>
            <a:srgbClr val="F26B43"/>
          </p15:clr>
        </p15:guide>
        <p15:guide id="2" pos="2160">
          <p15:clr>
            <a:srgbClr val="F26B43"/>
          </p15:clr>
        </p15:guide>
        <p15:guide id="3" pos="271">
          <p15:clr>
            <a:srgbClr val="F26B43"/>
          </p15:clr>
        </p15:guide>
        <p15:guide id="4" pos="4049">
          <p15:clr>
            <a:srgbClr val="F26B43"/>
          </p15:clr>
        </p15:guide>
        <p15:guide id="5" orient="horz" pos="2185">
          <p15:clr>
            <a:srgbClr val="F26B43"/>
          </p15:clr>
        </p15:guide>
        <p15:guide id="6" orient="horz" pos="58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19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632" name="Google Shape;632;p19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633" name="Google Shape;633;p1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1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1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1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1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1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49" name="Google Shape;649;p19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650" name="Google Shape;650;p1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1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1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" name="Google Shape;653;p1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" name="Google Shape;654;p1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" name="Google Shape;655;p1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1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7" name="Google Shape;657;p1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" name="Google Shape;658;p1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1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1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" name="Google Shape;661;p1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" name="Google Shape;662;p1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" name="Google Shape;663;p1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" name="Google Shape;664;p1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" name="Google Shape;665;p1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66" name="Google Shape;666;p19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667" name="Google Shape;667;p1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8" name="Google Shape;668;p1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1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1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" name="Google Shape;671;p1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1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1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" name="Google Shape;674;p1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" name="Google Shape;675;p1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" name="Google Shape;676;p1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" name="Google Shape;677;p1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" name="Google Shape;678;p1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9" name="Google Shape;679;p1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0" name="Google Shape;680;p1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1" name="Google Shape;681;p1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1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1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1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1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1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1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1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1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1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19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" name="Google Shape;692;p19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93" name="Google Shape;693;p19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694" name="Google Shape;694;p1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1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" name="Google Shape;696;p1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" name="Google Shape;697;p1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" name="Google Shape;698;p1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" name="Google Shape;699;p1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" name="Google Shape;700;p1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1" name="Google Shape;701;p1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" name="Google Shape;702;p1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" name="Google Shape;703;p1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" name="Google Shape;704;p1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1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1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1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1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" name="Google Shape;709;p1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1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1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1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" name="Google Shape;713;p1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" name="Google Shape;714;p1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1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1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1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" name="Google Shape;718;p19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19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15">
          <p15:clr>
            <a:srgbClr val="F26B43"/>
          </p15:clr>
        </p15:guide>
        <p15:guide id="2" pos="2160">
          <p15:clr>
            <a:srgbClr val="F26B43"/>
          </p15:clr>
        </p15:guide>
        <p15:guide id="3" pos="271">
          <p15:clr>
            <a:srgbClr val="F26B43"/>
          </p15:clr>
        </p15:guide>
        <p15:guide id="4" pos="4049">
          <p15:clr>
            <a:srgbClr val="F26B43"/>
          </p15:clr>
        </p15:guide>
        <p15:guide id="5" orient="horz" pos="2185">
          <p15:clr>
            <a:srgbClr val="F26B43"/>
          </p15:clr>
        </p15:guide>
        <p15:guide id="6" orient="horz" pos="58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35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320" name="Google Shape;1320;p35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321" name="Google Shape;1321;p35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2" name="Google Shape;1322;p35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3" name="Google Shape;1323;p35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4" name="Google Shape;1324;p35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5" name="Google Shape;1325;p35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6" name="Google Shape;1326;p35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7" name="Google Shape;1327;p35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8" name="Google Shape;1328;p35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29" name="Google Shape;1329;p35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0" name="Google Shape;1330;p35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1" name="Google Shape;1331;p35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2" name="Google Shape;1332;p35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3" name="Google Shape;1333;p35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4" name="Google Shape;1334;p35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5" name="Google Shape;1335;p35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6" name="Google Shape;1336;p35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37" name="Google Shape;1337;p35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338" name="Google Shape;1338;p35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9" name="Google Shape;1339;p35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0" name="Google Shape;1340;p35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1" name="Google Shape;1341;p35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2" name="Google Shape;1342;p35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3" name="Google Shape;1343;p35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4" name="Google Shape;1344;p35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5" name="Google Shape;1345;p35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6" name="Google Shape;1346;p35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7" name="Google Shape;1347;p35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8" name="Google Shape;1348;p35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9" name="Google Shape;1349;p35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0" name="Google Shape;1350;p35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1" name="Google Shape;1351;p35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2" name="Google Shape;1352;p35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3" name="Google Shape;1353;p35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54" name="Google Shape;1354;p35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1355" name="Google Shape;1355;p35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6" name="Google Shape;1356;p35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7" name="Google Shape;1357;p35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8" name="Google Shape;1358;p35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9" name="Google Shape;1359;p35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0" name="Google Shape;1360;p35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1" name="Google Shape;1361;p35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2" name="Google Shape;1362;p35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3" name="Google Shape;1363;p35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4" name="Google Shape;1364;p35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5" name="Google Shape;1365;p35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6" name="Google Shape;1366;p35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7" name="Google Shape;1367;p35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8" name="Google Shape;1368;p35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9" name="Google Shape;1369;p35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0" name="Google Shape;1370;p35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1" name="Google Shape;1371;p35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2" name="Google Shape;1372;p35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3" name="Google Shape;1373;p35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4" name="Google Shape;1374;p35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5" name="Google Shape;1375;p35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6" name="Google Shape;1376;p35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7" name="Google Shape;1377;p35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8" name="Google Shape;1378;p35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9" name="Google Shape;1379;p35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0" name="Google Shape;1380;p35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81" name="Google Shape;1381;p35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382" name="Google Shape;1382;p35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3" name="Google Shape;1383;p35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4" name="Google Shape;1384;p35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5" name="Google Shape;1385;p35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6" name="Google Shape;1386;p35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7" name="Google Shape;1387;p35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8" name="Google Shape;1388;p35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89" name="Google Shape;1389;p35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0" name="Google Shape;1390;p35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1" name="Google Shape;1391;p35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2" name="Google Shape;1392;p35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3" name="Google Shape;1393;p35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4" name="Google Shape;1394;p35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5" name="Google Shape;1395;p35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6" name="Google Shape;1396;p35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7" name="Google Shape;1397;p35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8" name="Google Shape;1398;p35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9" name="Google Shape;1399;p35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0" name="Google Shape;1400;p35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1" name="Google Shape;1401;p35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2" name="Google Shape;1402;p35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3" name="Google Shape;1403;p35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4" name="Google Shape;1404;p35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5" name="Google Shape;1405;p35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6" name="Google Shape;1406;p35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7" name="Google Shape;1407;p35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15">
          <p15:clr>
            <a:srgbClr val="F26B43"/>
          </p15:clr>
        </p15:guide>
        <p15:guide id="2" pos="2160">
          <p15:clr>
            <a:srgbClr val="F26B43"/>
          </p15:clr>
        </p15:guide>
        <p15:guide id="3" pos="271">
          <p15:clr>
            <a:srgbClr val="F26B43"/>
          </p15:clr>
        </p15:guide>
        <p15:guide id="4" pos="4049">
          <p15:clr>
            <a:srgbClr val="F26B43"/>
          </p15:clr>
        </p15:guide>
        <p15:guide id="5" orient="horz" pos="2185">
          <p15:clr>
            <a:srgbClr val="F26B43"/>
          </p15:clr>
        </p15:guide>
        <p15:guide id="6" orient="horz" pos="58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51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1918" name="Google Shape;1918;p51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1919" name="Google Shape;1919;p5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0" name="Google Shape;1920;p5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1" name="Google Shape;1921;p5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2" name="Google Shape;1922;p5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3" name="Google Shape;1923;p5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4" name="Google Shape;1924;p5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5" name="Google Shape;1925;p5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6" name="Google Shape;1926;p5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7" name="Google Shape;1927;p5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8" name="Google Shape;1928;p5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29" name="Google Shape;1929;p5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0" name="Google Shape;1930;p5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1" name="Google Shape;1931;p5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2" name="Google Shape;1932;p5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3" name="Google Shape;1933;p5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4" name="Google Shape;1934;p5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35" name="Google Shape;1935;p51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1936" name="Google Shape;1936;p51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7" name="Google Shape;1937;p51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8" name="Google Shape;1938;p51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9" name="Google Shape;1939;p51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0" name="Google Shape;1940;p51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1" name="Google Shape;1941;p51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2" name="Google Shape;1942;p51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3" name="Google Shape;1943;p51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4" name="Google Shape;1944;p51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5" name="Google Shape;1945;p51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6" name="Google Shape;1946;p51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7" name="Google Shape;1947;p51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8" name="Google Shape;1948;p51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49" name="Google Shape;1949;p51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0" name="Google Shape;1950;p51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1" name="Google Shape;1951;p51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52" name="Google Shape;1952;p51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1953" name="Google Shape;1953;p5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4" name="Google Shape;1954;p5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5" name="Google Shape;1955;p5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6" name="Google Shape;1956;p5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7" name="Google Shape;1957;p5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8" name="Google Shape;1958;p5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9" name="Google Shape;1959;p5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0" name="Google Shape;1960;p5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1" name="Google Shape;1961;p5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2" name="Google Shape;1962;p5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3" name="Google Shape;1963;p5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4" name="Google Shape;1964;p5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5" name="Google Shape;1965;p5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6" name="Google Shape;1966;p5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7" name="Google Shape;1967;p5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8" name="Google Shape;1968;p5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9" name="Google Shape;1969;p5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0" name="Google Shape;1970;p5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1" name="Google Shape;1971;p5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2" name="Google Shape;1972;p5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3" name="Google Shape;1973;p5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4" name="Google Shape;1974;p5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5" name="Google Shape;1975;p5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6" name="Google Shape;1976;p5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7" name="Google Shape;1977;p51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8" name="Google Shape;1978;p51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79" name="Google Shape;1979;p51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1980" name="Google Shape;1980;p51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1" name="Google Shape;1981;p51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2" name="Google Shape;1982;p51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3" name="Google Shape;1983;p51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4" name="Google Shape;1984;p51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5" name="Google Shape;1985;p51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6" name="Google Shape;1986;p51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7" name="Google Shape;1987;p51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8" name="Google Shape;1988;p51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9" name="Google Shape;1989;p51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0" name="Google Shape;1990;p51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1" name="Google Shape;1991;p51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2" name="Google Shape;1992;p51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3" name="Google Shape;1993;p51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4" name="Google Shape;1994;p51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5" name="Google Shape;1995;p51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6" name="Google Shape;1996;p51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7" name="Google Shape;1997;p51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8" name="Google Shape;1998;p51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9" name="Google Shape;1999;p51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0" name="Google Shape;2000;p51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1" name="Google Shape;2001;p51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2" name="Google Shape;2002;p51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3" name="Google Shape;2003;p51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4" name="Google Shape;2004;p51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5" name="Google Shape;2005;p51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15">
          <p15:clr>
            <a:srgbClr val="F26B43"/>
          </p15:clr>
        </p15:guide>
        <p15:guide id="2" pos="2160">
          <p15:clr>
            <a:srgbClr val="F26B43"/>
          </p15:clr>
        </p15:guide>
        <p15:guide id="3" pos="271">
          <p15:clr>
            <a:srgbClr val="F26B43"/>
          </p15:clr>
        </p15:guide>
        <p15:guide id="4" pos="4049">
          <p15:clr>
            <a:srgbClr val="F26B43"/>
          </p15:clr>
        </p15:guide>
        <p15:guide id="5" orient="horz" pos="2185">
          <p15:clr>
            <a:srgbClr val="F26B43"/>
          </p15:clr>
        </p15:guide>
        <p15:guide id="6" orient="horz" pos="58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5" name="Google Shape;2525;p69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2526" name="Google Shape;2526;p69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2527" name="Google Shape;2527;p6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8" name="Google Shape;2528;p6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9" name="Google Shape;2529;p6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0" name="Google Shape;2530;p6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1" name="Google Shape;2531;p6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2" name="Google Shape;2532;p6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3" name="Google Shape;2533;p6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4" name="Google Shape;2534;p6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5" name="Google Shape;2535;p6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6" name="Google Shape;2536;p6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7" name="Google Shape;2537;p6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8" name="Google Shape;2538;p6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9" name="Google Shape;2539;p6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0" name="Google Shape;2540;p6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1" name="Google Shape;2541;p6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2" name="Google Shape;2542;p6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43" name="Google Shape;2543;p69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2544" name="Google Shape;2544;p69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5" name="Google Shape;2545;p69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6" name="Google Shape;2546;p69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7" name="Google Shape;2547;p69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8" name="Google Shape;2548;p69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9" name="Google Shape;2549;p69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0" name="Google Shape;2550;p69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1" name="Google Shape;2551;p69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2" name="Google Shape;2552;p69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3" name="Google Shape;2553;p69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4" name="Google Shape;2554;p69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5" name="Google Shape;2555;p69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6" name="Google Shape;2556;p69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7" name="Google Shape;2557;p69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8" name="Google Shape;2558;p69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9" name="Google Shape;2559;p69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60" name="Google Shape;2560;p69"/>
            <p:cNvGrpSpPr/>
            <p:nvPr/>
          </p:nvGrpSpPr>
          <p:grpSpPr>
            <a:xfrm>
              <a:off x="1" y="-297475"/>
              <a:ext cx="12192000" cy="232759"/>
              <a:chOff x="0" y="-689"/>
              <a:chExt cx="7680" cy="300"/>
            </a:xfrm>
          </p:grpSpPr>
          <p:cxnSp>
            <p:nvCxnSpPr>
              <p:cNvPr id="2561" name="Google Shape;2561;p6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2" name="Google Shape;2562;p6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3" name="Google Shape;2563;p6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4" name="Google Shape;2564;p6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5" name="Google Shape;2565;p6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6" name="Google Shape;2566;p6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7" name="Google Shape;2567;p6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8" name="Google Shape;2568;p6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9" name="Google Shape;2569;p6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0" name="Google Shape;2570;p6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1" name="Google Shape;2571;p6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2" name="Google Shape;2572;p6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3" name="Google Shape;2573;p6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4" name="Google Shape;2574;p6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5" name="Google Shape;2575;p6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6" name="Google Shape;2576;p6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7" name="Google Shape;2577;p6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8" name="Google Shape;2578;p6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9" name="Google Shape;2579;p6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0" name="Google Shape;2580;p6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1" name="Google Shape;2581;p6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2" name="Google Shape;2582;p6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3" name="Google Shape;2583;p6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4" name="Google Shape;2584;p6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5" name="Google Shape;2585;p69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6" name="Google Shape;2586;p69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587" name="Google Shape;2587;p69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2588" name="Google Shape;2588;p69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9" name="Google Shape;2589;p69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0" name="Google Shape;2590;p69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1" name="Google Shape;2591;p69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2" name="Google Shape;2592;p69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3" name="Google Shape;2593;p69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4" name="Google Shape;2594;p69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5" name="Google Shape;2595;p69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6" name="Google Shape;2596;p69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7" name="Google Shape;2597;p69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8" name="Google Shape;2598;p69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9" name="Google Shape;2599;p69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0" name="Google Shape;2600;p69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1" name="Google Shape;2601;p69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2" name="Google Shape;2602;p69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3" name="Google Shape;2603;p69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4" name="Google Shape;2604;p69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5" name="Google Shape;2605;p69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6" name="Google Shape;2606;p69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7" name="Google Shape;2607;p69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8" name="Google Shape;2608;p69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9" name="Google Shape;2609;p69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0" name="Google Shape;2610;p69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1" name="Google Shape;2611;p69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2" name="Google Shape;2612;p69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3" name="Google Shape;2613;p69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15">
          <p15:clr>
            <a:srgbClr val="F26B43"/>
          </p15:clr>
        </p15:guide>
        <p15:guide id="2" pos="2160">
          <p15:clr>
            <a:srgbClr val="F26B43"/>
          </p15:clr>
        </p15:guide>
        <p15:guide id="3" pos="271">
          <p15:clr>
            <a:srgbClr val="F26B43"/>
          </p15:clr>
        </p15:guide>
        <p15:guide id="4" pos="4049">
          <p15:clr>
            <a:srgbClr val="F26B43"/>
          </p15:clr>
        </p15:guide>
        <p15:guide id="5" orient="horz" pos="2185">
          <p15:clr>
            <a:srgbClr val="F26B43"/>
          </p15:clr>
        </p15:guide>
        <p15:guide id="6" orient="horz" pos="58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7" name="Google Shape;3147;p87"/>
          <p:cNvGrpSpPr/>
          <p:nvPr/>
        </p:nvGrpSpPr>
        <p:grpSpPr>
          <a:xfrm>
            <a:off x="-220724" y="-223105"/>
            <a:ext cx="9625019" cy="5626900"/>
            <a:chOff x="-294300" y="-297475"/>
            <a:chExt cx="12833359" cy="7502534"/>
          </a:xfrm>
        </p:grpSpPr>
        <p:grpSp>
          <p:nvGrpSpPr>
            <p:cNvPr id="3148" name="Google Shape;3148;p87"/>
            <p:cNvGrpSpPr/>
            <p:nvPr/>
          </p:nvGrpSpPr>
          <p:grpSpPr>
            <a:xfrm>
              <a:off x="-294300" y="0"/>
              <a:ext cx="232759" cy="6858000"/>
              <a:chOff x="-232" y="0"/>
              <a:chExt cx="300" cy="4320"/>
            </a:xfrm>
          </p:grpSpPr>
          <p:cxnSp>
            <p:nvCxnSpPr>
              <p:cNvPr id="3149" name="Google Shape;3149;p87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0" name="Google Shape;3150;p87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1" name="Google Shape;3151;p87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2" name="Google Shape;3152;p87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3" name="Google Shape;3153;p87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4" name="Google Shape;3154;p87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5" name="Google Shape;3155;p87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6" name="Google Shape;3156;p87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7" name="Google Shape;3157;p87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8" name="Google Shape;3158;p87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9" name="Google Shape;3159;p87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0" name="Google Shape;3160;p87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1" name="Google Shape;3161;p87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2" name="Google Shape;3162;p87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3" name="Google Shape;3163;p87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4" name="Google Shape;3164;p87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165" name="Google Shape;3165;p87"/>
            <p:cNvGrpSpPr/>
            <p:nvPr/>
          </p:nvGrpSpPr>
          <p:grpSpPr>
            <a:xfrm>
              <a:off x="12306300" y="0"/>
              <a:ext cx="232759" cy="6858000"/>
              <a:chOff x="-232" y="0"/>
              <a:chExt cx="300" cy="4320"/>
            </a:xfrm>
          </p:grpSpPr>
          <p:cxnSp>
            <p:nvCxnSpPr>
              <p:cNvPr id="3166" name="Google Shape;3166;p87"/>
              <p:cNvCxnSpPr/>
              <p:nvPr/>
            </p:nvCxnSpPr>
            <p:spPr>
              <a:xfrm>
                <a:off x="-232" y="477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7" name="Google Shape;3167;p87"/>
              <p:cNvCxnSpPr/>
              <p:nvPr/>
            </p:nvCxnSpPr>
            <p:spPr>
              <a:xfrm>
                <a:off x="-232" y="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8" name="Google Shape;3168;p87"/>
              <p:cNvCxnSpPr/>
              <p:nvPr/>
            </p:nvCxnSpPr>
            <p:spPr>
              <a:xfrm>
                <a:off x="-232" y="57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69" name="Google Shape;3169;p87"/>
              <p:cNvCxnSpPr/>
              <p:nvPr/>
            </p:nvCxnSpPr>
            <p:spPr>
              <a:xfrm>
                <a:off x="-232" y="104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0" name="Google Shape;3170;p87"/>
              <p:cNvCxnSpPr/>
              <p:nvPr/>
            </p:nvCxnSpPr>
            <p:spPr>
              <a:xfrm>
                <a:off x="-232" y="113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1" name="Google Shape;3171;p87"/>
              <p:cNvCxnSpPr/>
              <p:nvPr/>
            </p:nvCxnSpPr>
            <p:spPr>
              <a:xfrm>
                <a:off x="-232" y="161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2" name="Google Shape;3172;p87"/>
              <p:cNvCxnSpPr/>
              <p:nvPr/>
            </p:nvCxnSpPr>
            <p:spPr>
              <a:xfrm>
                <a:off x="-232" y="170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3" name="Google Shape;3173;p87"/>
              <p:cNvCxnSpPr/>
              <p:nvPr/>
            </p:nvCxnSpPr>
            <p:spPr>
              <a:xfrm>
                <a:off x="-232" y="218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4" name="Google Shape;3174;p87"/>
              <p:cNvCxnSpPr/>
              <p:nvPr/>
            </p:nvCxnSpPr>
            <p:spPr>
              <a:xfrm>
                <a:off x="-232" y="2275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5" name="Google Shape;3175;p87"/>
              <p:cNvCxnSpPr/>
              <p:nvPr/>
            </p:nvCxnSpPr>
            <p:spPr>
              <a:xfrm>
                <a:off x="-232" y="2749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6" name="Google Shape;3176;p87"/>
              <p:cNvCxnSpPr/>
              <p:nvPr/>
            </p:nvCxnSpPr>
            <p:spPr>
              <a:xfrm>
                <a:off x="-232" y="2843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7" name="Google Shape;3177;p87"/>
              <p:cNvCxnSpPr/>
              <p:nvPr/>
            </p:nvCxnSpPr>
            <p:spPr>
              <a:xfrm>
                <a:off x="-232" y="3316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8" name="Google Shape;3178;p87"/>
              <p:cNvCxnSpPr/>
              <p:nvPr/>
            </p:nvCxnSpPr>
            <p:spPr>
              <a:xfrm>
                <a:off x="-232" y="34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79" name="Google Shape;3179;p87"/>
              <p:cNvCxnSpPr/>
              <p:nvPr/>
            </p:nvCxnSpPr>
            <p:spPr>
              <a:xfrm>
                <a:off x="-232" y="3884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0" name="Google Shape;3180;p87"/>
              <p:cNvCxnSpPr/>
              <p:nvPr/>
            </p:nvCxnSpPr>
            <p:spPr>
              <a:xfrm>
                <a:off x="-232" y="3978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1" name="Google Shape;3181;p87"/>
              <p:cNvCxnSpPr/>
              <p:nvPr/>
            </p:nvCxnSpPr>
            <p:spPr>
              <a:xfrm>
                <a:off x="-232" y="4320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182" name="Google Shape;3182;p87"/>
            <p:cNvGrpSpPr/>
            <p:nvPr/>
          </p:nvGrpSpPr>
          <p:grpSpPr>
            <a:xfrm>
              <a:off x="1" y="-297475"/>
              <a:ext cx="12191999" cy="232759"/>
              <a:chOff x="0" y="-689"/>
              <a:chExt cx="7680" cy="300"/>
            </a:xfrm>
          </p:grpSpPr>
          <p:cxnSp>
            <p:nvCxnSpPr>
              <p:cNvPr id="3183" name="Google Shape;3183;p87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4" name="Google Shape;3184;p87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5" name="Google Shape;3185;p87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6" name="Google Shape;3186;p87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7" name="Google Shape;3187;p87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8" name="Google Shape;3188;p87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89" name="Google Shape;3189;p87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0" name="Google Shape;3190;p87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1" name="Google Shape;3191;p87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2" name="Google Shape;3192;p87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3" name="Google Shape;3193;p87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4" name="Google Shape;3194;p87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5" name="Google Shape;3195;p87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6" name="Google Shape;3196;p87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7" name="Google Shape;3197;p87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8" name="Google Shape;3198;p87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9" name="Google Shape;3199;p87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0" name="Google Shape;3200;p87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1" name="Google Shape;3201;p87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2" name="Google Shape;3202;p87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3" name="Google Shape;3203;p87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4" name="Google Shape;3204;p87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5" name="Google Shape;3205;p87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6" name="Google Shape;3206;p87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7" name="Google Shape;3207;p87"/>
              <p:cNvCxnSpPr/>
              <p:nvPr/>
            </p:nvCxnSpPr>
            <p:spPr>
              <a:xfrm>
                <a:off x="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8" name="Google Shape;3208;p87"/>
              <p:cNvCxnSpPr/>
              <p:nvPr/>
            </p:nvCxnSpPr>
            <p:spPr>
              <a:xfrm>
                <a:off x="768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209" name="Google Shape;3209;p87"/>
            <p:cNvGrpSpPr/>
            <p:nvPr/>
          </p:nvGrpSpPr>
          <p:grpSpPr>
            <a:xfrm>
              <a:off x="6351" y="6972300"/>
              <a:ext cx="12195174" cy="232759"/>
              <a:chOff x="4" y="-689"/>
              <a:chExt cx="7682" cy="300"/>
            </a:xfrm>
          </p:grpSpPr>
          <p:cxnSp>
            <p:nvCxnSpPr>
              <p:cNvPr id="3210" name="Google Shape;3210;p87"/>
              <p:cNvCxnSpPr/>
              <p:nvPr/>
            </p:nvCxnSpPr>
            <p:spPr>
              <a:xfrm>
                <a:off x="672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1" name="Google Shape;3211;p87"/>
              <p:cNvCxnSpPr/>
              <p:nvPr/>
            </p:nvCxnSpPr>
            <p:spPr>
              <a:xfrm>
                <a:off x="720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2" name="Google Shape;3212;p87"/>
              <p:cNvCxnSpPr/>
              <p:nvPr/>
            </p:nvCxnSpPr>
            <p:spPr>
              <a:xfrm>
                <a:off x="48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3" name="Google Shape;3213;p87"/>
              <p:cNvCxnSpPr/>
              <p:nvPr/>
            </p:nvCxnSpPr>
            <p:spPr>
              <a:xfrm>
                <a:off x="66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4" name="Google Shape;3214;p87"/>
              <p:cNvCxnSpPr/>
              <p:nvPr/>
            </p:nvCxnSpPr>
            <p:spPr>
              <a:xfrm>
                <a:off x="615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5" name="Google Shape;3215;p87"/>
              <p:cNvCxnSpPr/>
              <p:nvPr/>
            </p:nvCxnSpPr>
            <p:spPr>
              <a:xfrm>
                <a:off x="606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6" name="Google Shape;3216;p87"/>
              <p:cNvCxnSpPr/>
              <p:nvPr/>
            </p:nvCxnSpPr>
            <p:spPr>
              <a:xfrm>
                <a:off x="55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7" name="Google Shape;3217;p87"/>
              <p:cNvCxnSpPr/>
              <p:nvPr/>
            </p:nvCxnSpPr>
            <p:spPr>
              <a:xfrm>
                <a:off x="549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8" name="Google Shape;3218;p87"/>
              <p:cNvCxnSpPr/>
              <p:nvPr/>
            </p:nvCxnSpPr>
            <p:spPr>
              <a:xfrm>
                <a:off x="27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19" name="Google Shape;3219;p87"/>
              <p:cNvCxnSpPr/>
              <p:nvPr/>
            </p:nvCxnSpPr>
            <p:spPr>
              <a:xfrm>
                <a:off x="265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0" name="Google Shape;3220;p87"/>
              <p:cNvCxnSpPr/>
              <p:nvPr/>
            </p:nvCxnSpPr>
            <p:spPr>
              <a:xfrm>
                <a:off x="218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1" name="Google Shape;3221;p87"/>
              <p:cNvCxnSpPr/>
              <p:nvPr/>
            </p:nvCxnSpPr>
            <p:spPr>
              <a:xfrm>
                <a:off x="209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2" name="Google Shape;3222;p87"/>
              <p:cNvCxnSpPr/>
              <p:nvPr/>
            </p:nvCxnSpPr>
            <p:spPr>
              <a:xfrm>
                <a:off x="1619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3" name="Google Shape;3223;p87"/>
              <p:cNvCxnSpPr/>
              <p:nvPr/>
            </p:nvCxnSpPr>
            <p:spPr>
              <a:xfrm>
                <a:off x="1525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4" name="Google Shape;3224;p87"/>
              <p:cNvCxnSpPr/>
              <p:nvPr/>
            </p:nvCxnSpPr>
            <p:spPr>
              <a:xfrm>
                <a:off x="1053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5" name="Google Shape;3225;p87"/>
              <p:cNvCxnSpPr/>
              <p:nvPr/>
            </p:nvCxnSpPr>
            <p:spPr>
              <a:xfrm>
                <a:off x="95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6" name="Google Shape;3226;p87"/>
              <p:cNvCxnSpPr/>
              <p:nvPr/>
            </p:nvCxnSpPr>
            <p:spPr>
              <a:xfrm>
                <a:off x="502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7" name="Google Shape;3227;p87"/>
              <p:cNvCxnSpPr/>
              <p:nvPr/>
            </p:nvCxnSpPr>
            <p:spPr>
              <a:xfrm>
                <a:off x="492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8" name="Google Shape;3228;p87"/>
              <p:cNvCxnSpPr/>
              <p:nvPr/>
            </p:nvCxnSpPr>
            <p:spPr>
              <a:xfrm>
                <a:off x="445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29" name="Google Shape;3229;p87"/>
              <p:cNvCxnSpPr/>
              <p:nvPr/>
            </p:nvCxnSpPr>
            <p:spPr>
              <a:xfrm>
                <a:off x="4360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0" name="Google Shape;3230;p87"/>
              <p:cNvCxnSpPr/>
              <p:nvPr/>
            </p:nvCxnSpPr>
            <p:spPr>
              <a:xfrm>
                <a:off x="3888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1" name="Google Shape;3231;p87"/>
              <p:cNvCxnSpPr/>
              <p:nvPr/>
            </p:nvCxnSpPr>
            <p:spPr>
              <a:xfrm>
                <a:off x="3792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2" name="Google Shape;3232;p87"/>
              <p:cNvCxnSpPr/>
              <p:nvPr/>
            </p:nvCxnSpPr>
            <p:spPr>
              <a:xfrm>
                <a:off x="3321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3" name="Google Shape;3233;p87"/>
              <p:cNvCxnSpPr/>
              <p:nvPr/>
            </p:nvCxnSpPr>
            <p:spPr>
              <a:xfrm>
                <a:off x="3227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4" name="Google Shape;3234;p87"/>
              <p:cNvCxnSpPr/>
              <p:nvPr/>
            </p:nvCxnSpPr>
            <p:spPr>
              <a:xfrm>
                <a:off x="4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35" name="Google Shape;3235;p87"/>
              <p:cNvCxnSpPr/>
              <p:nvPr/>
            </p:nvCxnSpPr>
            <p:spPr>
              <a:xfrm>
                <a:off x="7686" y="-689"/>
                <a:ext cx="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15">
          <p15:clr>
            <a:srgbClr val="F26B43"/>
          </p15:clr>
        </p15:guide>
        <p15:guide id="2" pos="2160">
          <p15:clr>
            <a:srgbClr val="F26B43"/>
          </p15:clr>
        </p15:guide>
        <p15:guide id="3" pos="271">
          <p15:clr>
            <a:srgbClr val="F26B43"/>
          </p15:clr>
        </p15:guide>
        <p15:guide id="4" pos="4049">
          <p15:clr>
            <a:srgbClr val="F26B43"/>
          </p15:clr>
        </p15:guide>
        <p15:guide id="5" orient="horz" pos="2185">
          <p15:clr>
            <a:srgbClr val="F26B43"/>
          </p15:clr>
        </p15:guide>
        <p15:guide id="6" orient="horz" pos="5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0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22" Type="http://schemas.openxmlformats.org/officeDocument/2006/relationships/image" Target="../media/image106.png"/><Relationship Id="rId21" Type="http://schemas.openxmlformats.org/officeDocument/2006/relationships/image" Target="../media/image116.png"/><Relationship Id="rId24" Type="http://schemas.openxmlformats.org/officeDocument/2006/relationships/image" Target="../media/image109.png"/><Relationship Id="rId23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Relationship Id="rId4" Type="http://schemas.openxmlformats.org/officeDocument/2006/relationships/image" Target="../media/image72.png"/><Relationship Id="rId9" Type="http://schemas.openxmlformats.org/officeDocument/2006/relationships/image" Target="../media/image172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Relationship Id="rId11" Type="http://schemas.openxmlformats.org/officeDocument/2006/relationships/image" Target="../media/image81.png"/><Relationship Id="rId10" Type="http://schemas.openxmlformats.org/officeDocument/2006/relationships/image" Target="../media/image78.png"/><Relationship Id="rId13" Type="http://schemas.openxmlformats.org/officeDocument/2006/relationships/image" Target="../media/image94.png"/><Relationship Id="rId12" Type="http://schemas.openxmlformats.org/officeDocument/2006/relationships/image" Target="../media/image83.png"/><Relationship Id="rId15" Type="http://schemas.openxmlformats.org/officeDocument/2006/relationships/image" Target="../media/image89.png"/><Relationship Id="rId14" Type="http://schemas.openxmlformats.org/officeDocument/2006/relationships/image" Target="../media/image92.png"/><Relationship Id="rId17" Type="http://schemas.openxmlformats.org/officeDocument/2006/relationships/image" Target="../media/image93.png"/><Relationship Id="rId16" Type="http://schemas.openxmlformats.org/officeDocument/2006/relationships/image" Target="../media/image102.png"/><Relationship Id="rId19" Type="http://schemas.openxmlformats.org/officeDocument/2006/relationships/image" Target="../media/image103.png"/><Relationship Id="rId18" Type="http://schemas.openxmlformats.org/officeDocument/2006/relationships/image" Target="../media/image9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4.png"/><Relationship Id="rId4" Type="http://schemas.openxmlformats.org/officeDocument/2006/relationships/image" Target="../media/image171.png"/><Relationship Id="rId5" Type="http://schemas.openxmlformats.org/officeDocument/2006/relationships/image" Target="../media/image177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109.png"/><Relationship Id="rId6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9" Type="http://schemas.openxmlformats.org/officeDocument/2006/relationships/image" Target="../media/image206.png"/><Relationship Id="rId5" Type="http://schemas.openxmlformats.org/officeDocument/2006/relationships/image" Target="../media/image187.png"/><Relationship Id="rId6" Type="http://schemas.openxmlformats.org/officeDocument/2006/relationships/image" Target="../media/image186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10" Type="http://schemas.openxmlformats.org/officeDocument/2006/relationships/image" Target="../media/image19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Relationship Id="rId5" Type="http://schemas.openxmlformats.org/officeDocument/2006/relationships/image" Target="../media/image74.png"/><Relationship Id="rId6" Type="http://schemas.openxmlformats.org/officeDocument/2006/relationships/image" Target="../media/image87.png"/><Relationship Id="rId7" Type="http://schemas.openxmlformats.org/officeDocument/2006/relationships/image" Target="../media/image192.png"/><Relationship Id="rId8" Type="http://schemas.openxmlformats.org/officeDocument/2006/relationships/image" Target="../media/image9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6.png"/><Relationship Id="rId4" Type="http://schemas.openxmlformats.org/officeDocument/2006/relationships/image" Target="../media/image201.png"/><Relationship Id="rId5" Type="http://schemas.openxmlformats.org/officeDocument/2006/relationships/image" Target="../media/image200.png"/><Relationship Id="rId6" Type="http://schemas.openxmlformats.org/officeDocument/2006/relationships/image" Target="../media/image199.png"/><Relationship Id="rId7" Type="http://schemas.openxmlformats.org/officeDocument/2006/relationships/image" Target="../media/image202.png"/><Relationship Id="rId8" Type="http://schemas.openxmlformats.org/officeDocument/2006/relationships/image" Target="../media/image9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3.png"/><Relationship Id="rId4" Type="http://schemas.openxmlformats.org/officeDocument/2006/relationships/image" Target="../media/image205.png"/><Relationship Id="rId5" Type="http://schemas.openxmlformats.org/officeDocument/2006/relationships/image" Target="../media/image2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8.png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21" Type="http://schemas.openxmlformats.org/officeDocument/2006/relationships/image" Target="../media/image101.png"/><Relationship Id="rId13" Type="http://schemas.openxmlformats.org/officeDocument/2006/relationships/image" Target="../media/image83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74.png"/><Relationship Id="rId15" Type="http://schemas.openxmlformats.org/officeDocument/2006/relationships/image" Target="../media/image92.png"/><Relationship Id="rId14" Type="http://schemas.openxmlformats.org/officeDocument/2006/relationships/image" Target="../media/image94.png"/><Relationship Id="rId17" Type="http://schemas.openxmlformats.org/officeDocument/2006/relationships/image" Target="../media/image93.png"/><Relationship Id="rId16" Type="http://schemas.openxmlformats.org/officeDocument/2006/relationships/image" Target="../media/image89.png"/><Relationship Id="rId5" Type="http://schemas.openxmlformats.org/officeDocument/2006/relationships/image" Target="../media/image91.png"/><Relationship Id="rId19" Type="http://schemas.openxmlformats.org/officeDocument/2006/relationships/image" Target="../media/image90.png"/><Relationship Id="rId6" Type="http://schemas.openxmlformats.org/officeDocument/2006/relationships/image" Target="../media/image72.png"/><Relationship Id="rId18" Type="http://schemas.openxmlformats.org/officeDocument/2006/relationships/image" Target="../media/image87.png"/><Relationship Id="rId7" Type="http://schemas.openxmlformats.org/officeDocument/2006/relationships/image" Target="../media/image79.png"/><Relationship Id="rId8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8.png"/><Relationship Id="rId13" Type="http://schemas.openxmlformats.org/officeDocument/2006/relationships/image" Target="../media/image105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93.png"/><Relationship Id="rId15" Type="http://schemas.openxmlformats.org/officeDocument/2006/relationships/image" Target="../media/image106.png"/><Relationship Id="rId14" Type="http://schemas.openxmlformats.org/officeDocument/2006/relationships/image" Target="../media/image116.png"/><Relationship Id="rId17" Type="http://schemas.openxmlformats.org/officeDocument/2006/relationships/image" Target="../media/image111.png"/><Relationship Id="rId16" Type="http://schemas.openxmlformats.org/officeDocument/2006/relationships/image" Target="../media/image108.png"/><Relationship Id="rId5" Type="http://schemas.openxmlformats.org/officeDocument/2006/relationships/image" Target="../media/image100.png"/><Relationship Id="rId19" Type="http://schemas.openxmlformats.org/officeDocument/2006/relationships/image" Target="../media/image109.png"/><Relationship Id="rId6" Type="http://schemas.openxmlformats.org/officeDocument/2006/relationships/image" Target="../media/image95.png"/><Relationship Id="rId18" Type="http://schemas.openxmlformats.org/officeDocument/2006/relationships/image" Target="../media/image114.png"/><Relationship Id="rId7" Type="http://schemas.openxmlformats.org/officeDocument/2006/relationships/image" Target="../media/image97.png"/><Relationship Id="rId8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5.png"/><Relationship Id="rId22" Type="http://schemas.openxmlformats.org/officeDocument/2006/relationships/image" Target="../media/image130.png"/><Relationship Id="rId21" Type="http://schemas.openxmlformats.org/officeDocument/2006/relationships/image" Target="../media/image140.png"/><Relationship Id="rId24" Type="http://schemas.openxmlformats.org/officeDocument/2006/relationships/image" Target="../media/image134.png"/><Relationship Id="rId23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31.png"/><Relationship Id="rId26" Type="http://schemas.openxmlformats.org/officeDocument/2006/relationships/image" Target="../media/image129.png"/><Relationship Id="rId25" Type="http://schemas.openxmlformats.org/officeDocument/2006/relationships/image" Target="../media/image132.png"/><Relationship Id="rId27" Type="http://schemas.openxmlformats.org/officeDocument/2006/relationships/image" Target="../media/image136.png"/><Relationship Id="rId5" Type="http://schemas.openxmlformats.org/officeDocument/2006/relationships/image" Target="../media/image112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22.png"/><Relationship Id="rId11" Type="http://schemas.openxmlformats.org/officeDocument/2006/relationships/image" Target="../media/image119.png"/><Relationship Id="rId10" Type="http://schemas.openxmlformats.org/officeDocument/2006/relationships/image" Target="../media/image118.png"/><Relationship Id="rId13" Type="http://schemas.openxmlformats.org/officeDocument/2006/relationships/image" Target="../media/image123.png"/><Relationship Id="rId12" Type="http://schemas.openxmlformats.org/officeDocument/2006/relationships/image" Target="../media/image73.png"/><Relationship Id="rId15" Type="http://schemas.openxmlformats.org/officeDocument/2006/relationships/image" Target="../media/image121.png"/><Relationship Id="rId14" Type="http://schemas.openxmlformats.org/officeDocument/2006/relationships/image" Target="../media/image120.png"/><Relationship Id="rId17" Type="http://schemas.openxmlformats.org/officeDocument/2006/relationships/image" Target="../media/image133.png"/><Relationship Id="rId16" Type="http://schemas.openxmlformats.org/officeDocument/2006/relationships/image" Target="../media/image126.png"/><Relationship Id="rId19" Type="http://schemas.openxmlformats.org/officeDocument/2006/relationships/image" Target="../media/image127.png"/><Relationship Id="rId18" Type="http://schemas.openxmlformats.org/officeDocument/2006/relationships/image" Target="../media/image124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7.png"/><Relationship Id="rId22" Type="http://schemas.openxmlformats.org/officeDocument/2006/relationships/image" Target="../media/image118.png"/><Relationship Id="rId21" Type="http://schemas.openxmlformats.org/officeDocument/2006/relationships/image" Target="../media/image153.png"/><Relationship Id="rId23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22.png"/><Relationship Id="rId5" Type="http://schemas.openxmlformats.org/officeDocument/2006/relationships/image" Target="../media/image112.png"/><Relationship Id="rId6" Type="http://schemas.openxmlformats.org/officeDocument/2006/relationships/image" Target="../media/image115.png"/><Relationship Id="rId7" Type="http://schemas.openxmlformats.org/officeDocument/2006/relationships/image" Target="../media/image183.png"/><Relationship Id="rId8" Type="http://schemas.openxmlformats.org/officeDocument/2006/relationships/image" Target="../media/image117.png"/><Relationship Id="rId11" Type="http://schemas.openxmlformats.org/officeDocument/2006/relationships/image" Target="../media/image146.png"/><Relationship Id="rId10" Type="http://schemas.openxmlformats.org/officeDocument/2006/relationships/image" Target="../media/image131.png"/><Relationship Id="rId13" Type="http://schemas.openxmlformats.org/officeDocument/2006/relationships/image" Target="../media/image151.png"/><Relationship Id="rId12" Type="http://schemas.openxmlformats.org/officeDocument/2006/relationships/image" Target="../media/image143.png"/><Relationship Id="rId15" Type="http://schemas.openxmlformats.org/officeDocument/2006/relationships/image" Target="../media/image158.png"/><Relationship Id="rId14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49.png"/><Relationship Id="rId19" Type="http://schemas.openxmlformats.org/officeDocument/2006/relationships/image" Target="../media/image119.png"/><Relationship Id="rId18" Type="http://schemas.openxmlformats.org/officeDocument/2006/relationships/image" Target="../media/image1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4.png"/><Relationship Id="rId4" Type="http://schemas.openxmlformats.org/officeDocument/2006/relationships/image" Target="../media/image152.png"/><Relationship Id="rId9" Type="http://schemas.openxmlformats.org/officeDocument/2006/relationships/image" Target="../media/image16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10" Type="http://schemas.openxmlformats.org/officeDocument/2006/relationships/image" Target="../media/image1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4.png"/><Relationship Id="rId4" Type="http://schemas.openxmlformats.org/officeDocument/2006/relationships/image" Target="../media/image166.png"/><Relationship Id="rId5" Type="http://schemas.openxmlformats.org/officeDocument/2006/relationships/image" Target="../media/image173.png"/><Relationship Id="rId6" Type="http://schemas.openxmlformats.org/officeDocument/2006/relationships/image" Target="../media/image167.png"/><Relationship Id="rId7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2" name="Google Shape;3842;p104"/>
          <p:cNvPicPr preferRelativeResize="0"/>
          <p:nvPr/>
        </p:nvPicPr>
        <p:blipFill rotWithShape="1">
          <a:blip r:embed="rId3">
            <a:alphaModFix/>
          </a:blip>
          <a:srcRect b="0" l="9547" r="33279" t="0"/>
          <a:stretch/>
        </p:blipFill>
        <p:spPr>
          <a:xfrm>
            <a:off x="4735175" y="0"/>
            <a:ext cx="4408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Google Shape;3843;p104"/>
          <p:cNvSpPr txBox="1"/>
          <p:nvPr>
            <p:ph idx="1" type="body"/>
          </p:nvPr>
        </p:nvSpPr>
        <p:spPr>
          <a:xfrm>
            <a:off x="578125" y="3243425"/>
            <a:ext cx="3209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ahoma"/>
              <a:buNone/>
            </a:pPr>
            <a:r>
              <a:rPr lang="fr-FR" sz="1700">
                <a:solidFill>
                  <a:schemeClr val="lt2"/>
                </a:solidFill>
              </a:rPr>
              <a:t>gabriel rodrigo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ahoma"/>
              <a:buNone/>
            </a:pPr>
            <a:r>
              <a:rPr lang="fr-FR" sz="1700">
                <a:solidFill>
                  <a:schemeClr val="lt2"/>
                </a:solidFill>
              </a:rPr>
              <a:t>delivery director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ahoma"/>
              <a:buNone/>
            </a:pPr>
            <a:r>
              <a:rPr lang="fr-FR" sz="1700">
                <a:solidFill>
                  <a:schemeClr val="lt2"/>
                </a:solidFill>
              </a:rPr>
              <a:t>lyon paris strasbourg lisbonne</a:t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3844" name="Google Shape;3844;p104"/>
          <p:cNvSpPr txBox="1"/>
          <p:nvPr/>
        </p:nvSpPr>
        <p:spPr>
          <a:xfrm>
            <a:off x="571500" y="1172765"/>
            <a:ext cx="52959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>
                <a:solidFill>
                  <a:srgbClr val="2175D9"/>
                </a:solidFill>
                <a:latin typeface="Tahoma"/>
                <a:ea typeface="Tahoma"/>
                <a:cs typeface="Tahoma"/>
                <a:sym typeface="Tahoma"/>
              </a:rPr>
              <a:t>delivery centers</a:t>
            </a:r>
            <a:endParaRPr sz="3500">
              <a:solidFill>
                <a:srgbClr val="2175D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>
                <a:solidFill>
                  <a:srgbClr val="2175D9"/>
                </a:solidFill>
                <a:latin typeface="Tahoma"/>
                <a:ea typeface="Tahoma"/>
                <a:cs typeface="Tahoma"/>
                <a:sym typeface="Tahoma"/>
              </a:rPr>
              <a:t>PHP &amp; .NET</a:t>
            </a:r>
            <a:br>
              <a:rPr lang="fr-FR" sz="3500">
                <a:solidFill>
                  <a:srgbClr val="2175D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-FR" sz="3000">
                <a:solidFill>
                  <a:srgbClr val="A6D4EE"/>
                </a:solidFill>
                <a:latin typeface="Tahoma"/>
                <a:ea typeface="Tahoma"/>
                <a:cs typeface="Tahoma"/>
                <a:sym typeface="Tahoma"/>
              </a:rPr>
              <a:t>digital </a:t>
            </a:r>
            <a:r>
              <a:rPr lang="fr-FR" sz="3000">
                <a:solidFill>
                  <a:srgbClr val="A6D4EE"/>
                </a:solidFill>
                <a:latin typeface="Tahoma"/>
                <a:ea typeface="Tahoma"/>
                <a:cs typeface="Tahoma"/>
                <a:sym typeface="Tahoma"/>
              </a:rPr>
              <a:t>development.</a:t>
            </a:r>
            <a:endParaRPr sz="2700">
              <a:solidFill>
                <a:srgbClr val="A6D4E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113"/>
          <p:cNvSpPr txBox="1"/>
          <p:nvPr>
            <p:ph type="title"/>
          </p:nvPr>
        </p:nvSpPr>
        <p:spPr>
          <a:xfrm>
            <a:off x="288000" y="205155"/>
            <a:ext cx="72624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</a:pPr>
            <a:r>
              <a:rPr lang="fr-FR" sz="3300"/>
              <a:t>ROADMAP</a:t>
            </a:r>
            <a:endParaRPr sz="3300"/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</a:pPr>
            <a:r>
              <a:rPr lang="fr-FR" sz="3300"/>
              <a:t>Delivery Centers PHP &amp; .NET</a:t>
            </a:r>
            <a:endParaRPr sz="3300"/>
          </a:p>
        </p:txBody>
      </p:sp>
      <p:sp>
        <p:nvSpPr>
          <p:cNvPr id="4070" name="Google Shape;4070;p113"/>
          <p:cNvSpPr txBox="1"/>
          <p:nvPr>
            <p:ph idx="1" type="body"/>
          </p:nvPr>
        </p:nvSpPr>
        <p:spPr>
          <a:xfrm>
            <a:off x="4911328" y="2903133"/>
            <a:ext cx="4332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fr-FR" sz="2400">
                <a:solidFill>
                  <a:srgbClr val="FFB511"/>
                </a:solidFill>
              </a:rPr>
              <a:t>domaines d’expertises</a:t>
            </a:r>
            <a:endParaRPr sz="2400">
              <a:solidFill>
                <a:srgbClr val="FFB511"/>
              </a:solidFill>
            </a:endParaRPr>
          </a:p>
        </p:txBody>
      </p:sp>
      <p:sp>
        <p:nvSpPr>
          <p:cNvPr id="4071" name="Google Shape;4071;p113"/>
          <p:cNvSpPr/>
          <p:nvPr/>
        </p:nvSpPr>
        <p:spPr>
          <a:xfrm>
            <a:off x="4824709" y="3338317"/>
            <a:ext cx="28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i="0" lang="fr-FR" sz="24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utils &amp; </a:t>
            </a:r>
            <a:r>
              <a:rPr lang="fr-FR" sz="24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i="0" lang="fr-FR" sz="24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éférences</a:t>
            </a:r>
            <a:endParaRPr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72" name="Google Shape;407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9831" y="1405219"/>
            <a:ext cx="5610938" cy="373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7" name="Google Shape;4077;p114"/>
          <p:cNvGrpSpPr/>
          <p:nvPr/>
        </p:nvGrpSpPr>
        <p:grpSpPr>
          <a:xfrm rot="7439964">
            <a:off x="816242" y="2156750"/>
            <a:ext cx="813940" cy="829303"/>
            <a:chOff x="4183211" y="5317184"/>
            <a:chExt cx="1085223" cy="1105706"/>
          </a:xfrm>
        </p:grpSpPr>
        <p:grpSp>
          <p:nvGrpSpPr>
            <p:cNvPr id="4078" name="Google Shape;4078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079" name="Google Shape;4079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0" name="Google Shape;4080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1" name="Google Shape;4081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82" name="Google Shape;4082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083" name="Google Shape;4083;p114"/>
            <p:cNvSpPr txBox="1"/>
            <p:nvPr/>
          </p:nvSpPr>
          <p:spPr>
            <a:xfrm rot="-7569675">
              <a:off x="4388247" y="5789758"/>
              <a:ext cx="698573" cy="4412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Patricia CARDOSO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084" name="Google Shape;4084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85" name="Google Shape;4085;p114"/>
          <p:cNvGrpSpPr/>
          <p:nvPr/>
        </p:nvGrpSpPr>
        <p:grpSpPr>
          <a:xfrm rot="9319062">
            <a:off x="1816257" y="895013"/>
            <a:ext cx="813944" cy="828487"/>
            <a:chOff x="4183211" y="5317184"/>
            <a:chExt cx="1085223" cy="1104614"/>
          </a:xfrm>
        </p:grpSpPr>
        <p:grpSp>
          <p:nvGrpSpPr>
            <p:cNvPr id="4086" name="Google Shape;4086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087" name="Google Shape;4087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8" name="Google Shape;4088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9" name="Google Shape;4089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90" name="Google Shape;4090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091" name="Google Shape;4091;p114"/>
            <p:cNvSpPr txBox="1"/>
            <p:nvPr/>
          </p:nvSpPr>
          <p:spPr>
            <a:xfrm rot="-9021166">
              <a:off x="4408335" y="5807768"/>
              <a:ext cx="698664" cy="441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Amine LHAIBA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092" name="Google Shape;4092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93" name="Google Shape;4093;p114"/>
          <p:cNvGrpSpPr/>
          <p:nvPr/>
        </p:nvGrpSpPr>
        <p:grpSpPr>
          <a:xfrm rot="-6289537">
            <a:off x="4589726" y="1371668"/>
            <a:ext cx="813882" cy="828868"/>
            <a:chOff x="4183211" y="5317184"/>
            <a:chExt cx="1085223" cy="1105206"/>
          </a:xfrm>
        </p:grpSpPr>
        <p:grpSp>
          <p:nvGrpSpPr>
            <p:cNvPr id="4094" name="Google Shape;4094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095" name="Google Shape;4095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6" name="Google Shape;4096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7" name="Google Shape;4097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98" name="Google Shape;4098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099" name="Google Shape;4099;p114"/>
            <p:cNvSpPr txBox="1"/>
            <p:nvPr/>
          </p:nvSpPr>
          <p:spPr>
            <a:xfrm rot="6128675">
              <a:off x="4445686" y="5814048"/>
              <a:ext cx="698738" cy="441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Julien PICARD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00" name="Google Shape;4100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01" name="Google Shape;4101;p114"/>
          <p:cNvGrpSpPr/>
          <p:nvPr/>
        </p:nvGrpSpPr>
        <p:grpSpPr>
          <a:xfrm rot="-3523309">
            <a:off x="5009773" y="2534276"/>
            <a:ext cx="813927" cy="846581"/>
            <a:chOff x="4183211" y="5317184"/>
            <a:chExt cx="1085223" cy="1128761"/>
          </a:xfrm>
        </p:grpSpPr>
        <p:grpSp>
          <p:nvGrpSpPr>
            <p:cNvPr id="4102" name="Google Shape;4102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103" name="Google Shape;4103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4" name="Google Shape;4104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5" name="Google Shape;4105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06" name="Google Shape;4106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07" name="Google Shape;4107;p114"/>
            <p:cNvSpPr txBox="1"/>
            <p:nvPr/>
          </p:nvSpPr>
          <p:spPr>
            <a:xfrm rot="3527240">
              <a:off x="4445338" y="5812127"/>
              <a:ext cx="698743" cy="441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Serge LEBLOND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08" name="Google Shape;4108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09" name="Google Shape;4109;p114"/>
          <p:cNvGrpSpPr/>
          <p:nvPr/>
        </p:nvGrpSpPr>
        <p:grpSpPr>
          <a:xfrm rot="-1090733">
            <a:off x="3917531" y="4238330"/>
            <a:ext cx="813957" cy="828501"/>
            <a:chOff x="4183211" y="5317184"/>
            <a:chExt cx="1085223" cy="1104614"/>
          </a:xfrm>
        </p:grpSpPr>
        <p:grpSp>
          <p:nvGrpSpPr>
            <p:cNvPr id="4110" name="Google Shape;4110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111" name="Google Shape;4111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2" name="Google Shape;4112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3" name="Google Shape;4113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14" name="Google Shape;4114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15" name="Google Shape;4115;p114"/>
            <p:cNvSpPr txBox="1"/>
            <p:nvPr/>
          </p:nvSpPr>
          <p:spPr>
            <a:xfrm rot="759095">
              <a:off x="4443745" y="5810872"/>
              <a:ext cx="698561" cy="44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Dahouya AKBAL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16" name="Google Shape;4116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17" name="Google Shape;4117;p114"/>
          <p:cNvGrpSpPr/>
          <p:nvPr/>
        </p:nvGrpSpPr>
        <p:grpSpPr>
          <a:xfrm rot="4290424">
            <a:off x="1423658" y="3854940"/>
            <a:ext cx="813949" cy="828493"/>
            <a:chOff x="4183211" y="5317184"/>
            <a:chExt cx="1085223" cy="1104614"/>
          </a:xfrm>
        </p:grpSpPr>
        <p:grpSp>
          <p:nvGrpSpPr>
            <p:cNvPr id="4118" name="Google Shape;4118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119" name="Google Shape;4119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0" name="Google Shape;4120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1" name="Google Shape;4121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22" name="Google Shape;4122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23" name="Google Shape;4123;p114"/>
            <p:cNvSpPr txBox="1"/>
            <p:nvPr/>
          </p:nvSpPr>
          <p:spPr>
            <a:xfrm rot="-4287371">
              <a:off x="4437379" y="5689389"/>
              <a:ext cx="698991" cy="564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Gaëtan BARRAQUAND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24" name="Google Shape;4124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25" name="Google Shape;4125;p114"/>
          <p:cNvGrpSpPr/>
          <p:nvPr/>
        </p:nvGrpSpPr>
        <p:grpSpPr>
          <a:xfrm rot="5234481">
            <a:off x="896890" y="3187049"/>
            <a:ext cx="813993" cy="828537"/>
            <a:chOff x="4183211" y="5317184"/>
            <a:chExt cx="1085223" cy="1104614"/>
          </a:xfrm>
        </p:grpSpPr>
        <p:grpSp>
          <p:nvGrpSpPr>
            <p:cNvPr id="4126" name="Google Shape;4126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127" name="Google Shape;4127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8" name="Google Shape;4128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9" name="Google Shape;4129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30" name="Google Shape;4130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dk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31" name="Google Shape;4131;p114"/>
            <p:cNvSpPr txBox="1"/>
            <p:nvPr/>
          </p:nvSpPr>
          <p:spPr>
            <a:xfrm rot="-5231647">
              <a:off x="4440564" y="5813373"/>
              <a:ext cx="698638" cy="441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6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Morgane BARBE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32" name="Google Shape;4132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33" name="Google Shape;4133;p114"/>
          <p:cNvGrpSpPr/>
          <p:nvPr/>
        </p:nvGrpSpPr>
        <p:grpSpPr>
          <a:xfrm>
            <a:off x="2295425" y="4275749"/>
            <a:ext cx="864322" cy="942256"/>
            <a:chOff x="1997473" y="5197665"/>
            <a:chExt cx="1152429" cy="1256342"/>
          </a:xfrm>
        </p:grpSpPr>
        <p:grpSp>
          <p:nvGrpSpPr>
            <p:cNvPr id="4134" name="Google Shape;4134;p114"/>
            <p:cNvGrpSpPr/>
            <p:nvPr/>
          </p:nvGrpSpPr>
          <p:grpSpPr>
            <a:xfrm rot="-811576">
              <a:off x="2109604" y="5291386"/>
              <a:ext cx="928167" cy="1068900"/>
              <a:chOff x="1915946" y="5197520"/>
              <a:chExt cx="928132" cy="1068859"/>
            </a:xfrm>
          </p:grpSpPr>
          <p:cxnSp>
            <p:nvCxnSpPr>
              <p:cNvPr id="4135" name="Google Shape;4135;p114"/>
              <p:cNvCxnSpPr/>
              <p:nvPr/>
            </p:nvCxnSpPr>
            <p:spPr>
              <a:xfrm flipH="1">
                <a:off x="2613078" y="5197520"/>
                <a:ext cx="231000" cy="3255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36" name="Google Shape;4136;p114"/>
              <p:cNvSpPr/>
              <p:nvPr/>
            </p:nvSpPr>
            <p:spPr>
              <a:xfrm rot="5078429">
                <a:off x="1951709" y="5504429"/>
                <a:ext cx="725873" cy="732799"/>
              </a:xfrm>
              <a:prstGeom prst="halfFrame">
                <a:avLst>
                  <a:gd fmla="val 13299" name="adj1"/>
                  <a:gd fmla="val 1320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37" name="Google Shape;4137;p114"/>
            <p:cNvSpPr/>
            <p:nvPr/>
          </p:nvSpPr>
          <p:spPr>
            <a:xfrm rot="-1109325">
              <a:off x="2272306" y="5758229"/>
              <a:ext cx="505174" cy="480224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38" name="Google Shape;4138;p114"/>
            <p:cNvSpPr txBox="1"/>
            <p:nvPr/>
          </p:nvSpPr>
          <p:spPr>
            <a:xfrm>
              <a:off x="2186715" y="5750357"/>
              <a:ext cx="698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SP</a:t>
              </a:r>
              <a:r>
                <a:rPr b="0" i="1" lang="fr-FR" sz="5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M</a:t>
              </a:r>
              <a:br>
                <a:rPr b="0" i="0" lang="fr-FR" sz="5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i="0" lang="fr-FR" sz="7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Sylvie  MALET</a:t>
              </a:r>
              <a:endParaRPr b="1" i="0" sz="5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139" name="Google Shape;4139;p114"/>
          <p:cNvGrpSpPr/>
          <p:nvPr/>
        </p:nvGrpSpPr>
        <p:grpSpPr>
          <a:xfrm rot="10800000">
            <a:off x="3913718" y="761775"/>
            <a:ext cx="864322" cy="942256"/>
            <a:chOff x="1997473" y="5197665"/>
            <a:chExt cx="1152429" cy="1256342"/>
          </a:xfrm>
        </p:grpSpPr>
        <p:grpSp>
          <p:nvGrpSpPr>
            <p:cNvPr id="4140" name="Google Shape;4140;p114"/>
            <p:cNvGrpSpPr/>
            <p:nvPr/>
          </p:nvGrpSpPr>
          <p:grpSpPr>
            <a:xfrm rot="-811576">
              <a:off x="2109604" y="5291386"/>
              <a:ext cx="928167" cy="1068900"/>
              <a:chOff x="1915946" y="5197520"/>
              <a:chExt cx="928132" cy="1068859"/>
            </a:xfrm>
          </p:grpSpPr>
          <p:cxnSp>
            <p:nvCxnSpPr>
              <p:cNvPr id="4141" name="Google Shape;4141;p114"/>
              <p:cNvCxnSpPr/>
              <p:nvPr/>
            </p:nvCxnSpPr>
            <p:spPr>
              <a:xfrm flipH="1">
                <a:off x="2613078" y="5197520"/>
                <a:ext cx="231000" cy="3255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42" name="Google Shape;4142;p114"/>
              <p:cNvSpPr/>
              <p:nvPr/>
            </p:nvSpPr>
            <p:spPr>
              <a:xfrm rot="5078429">
                <a:off x="1951709" y="5504429"/>
                <a:ext cx="725873" cy="732799"/>
              </a:xfrm>
              <a:prstGeom prst="halfFrame">
                <a:avLst>
                  <a:gd fmla="val 13299" name="adj1"/>
                  <a:gd fmla="val 1320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43" name="Google Shape;4143;p114"/>
            <p:cNvSpPr/>
            <p:nvPr/>
          </p:nvSpPr>
          <p:spPr>
            <a:xfrm rot="-1109325">
              <a:off x="2272306" y="5758229"/>
              <a:ext cx="505174" cy="480224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44" name="Google Shape;4144;p114"/>
            <p:cNvSpPr txBox="1"/>
            <p:nvPr/>
          </p:nvSpPr>
          <p:spPr>
            <a:xfrm rot="10800000">
              <a:off x="2155553" y="5753811"/>
              <a:ext cx="698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SP</a:t>
              </a:r>
              <a:r>
                <a:rPr b="0" i="1" lang="fr-FR" sz="5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Landry</a:t>
              </a:r>
              <a:endParaRPr b="1" sz="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b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RAZAFIMAHAFALY</a:t>
              </a:r>
              <a:endParaRPr b="1" sz="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145" name="Google Shape;4145;p114"/>
          <p:cNvGrpSpPr/>
          <p:nvPr/>
        </p:nvGrpSpPr>
        <p:grpSpPr>
          <a:xfrm rot="-10629881">
            <a:off x="2989848" y="643164"/>
            <a:ext cx="813937" cy="828480"/>
            <a:chOff x="4183211" y="5317184"/>
            <a:chExt cx="1085223" cy="1104614"/>
          </a:xfrm>
        </p:grpSpPr>
        <p:grpSp>
          <p:nvGrpSpPr>
            <p:cNvPr id="4146" name="Google Shape;4146;p114"/>
            <p:cNvGrpSpPr/>
            <p:nvPr/>
          </p:nvGrpSpPr>
          <p:grpSpPr>
            <a:xfrm rot="522470">
              <a:off x="4251331" y="5383417"/>
              <a:ext cx="948983" cy="972147"/>
              <a:chOff x="3947118" y="5750357"/>
              <a:chExt cx="948957" cy="972121"/>
            </a:xfrm>
          </p:grpSpPr>
          <p:cxnSp>
            <p:nvCxnSpPr>
              <p:cNvPr id="4147" name="Google Shape;4147;p114"/>
              <p:cNvCxnSpPr/>
              <p:nvPr/>
            </p:nvCxnSpPr>
            <p:spPr>
              <a:xfrm>
                <a:off x="4150519" y="5750357"/>
                <a:ext cx="1965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48" name="Google Shape;4148;p114"/>
              <p:cNvCxnSpPr/>
              <p:nvPr/>
            </p:nvCxnSpPr>
            <p:spPr>
              <a:xfrm flipH="1" rot="-522595">
                <a:off x="3967860" y="5894080"/>
                <a:ext cx="721116" cy="328694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49" name="Google Shape;4149;p114"/>
              <p:cNvCxnSpPr/>
              <p:nvPr/>
            </p:nvCxnSpPr>
            <p:spPr>
              <a:xfrm>
                <a:off x="4601757" y="5829234"/>
                <a:ext cx="188700" cy="293700"/>
              </a:xfrm>
              <a:prstGeom prst="straightConnector1">
                <a:avLst/>
              </a:prstGeom>
              <a:noFill/>
              <a:ln cap="flat" cmpd="sng" w="920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50" name="Google Shape;4150;p114"/>
              <p:cNvSpPr/>
              <p:nvPr/>
            </p:nvSpPr>
            <p:spPr>
              <a:xfrm rot="-1974225">
                <a:off x="4230862" y="6089869"/>
                <a:ext cx="569925" cy="519417"/>
              </a:xfrm>
              <a:prstGeom prst="rect">
                <a:avLst/>
              </a:prstGeom>
              <a:solidFill>
                <a:schemeClr val="accent5"/>
              </a:solidFill>
              <a:ln cap="flat" cmpd="sng" w="254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51" name="Google Shape;4151;p114"/>
            <p:cNvSpPr txBox="1"/>
            <p:nvPr/>
          </p:nvSpPr>
          <p:spPr>
            <a:xfrm rot="10630172">
              <a:off x="4443492" y="5815988"/>
              <a:ext cx="698652" cy="441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b="0" i="1" lang="fr-FR" sz="5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DD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i="0" lang="fr-FR" sz="6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Gabriel</a:t>
              </a:r>
              <a:br>
                <a:rPr b="1" i="0" lang="fr-FR" sz="6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i="0" lang="fr-FR" sz="6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RODRIGO</a:t>
              </a:r>
              <a:endParaRPr b="1" i="0" sz="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152" name="Google Shape;4152;p114"/>
            <p:cNvCxnSpPr/>
            <p:nvPr/>
          </p:nvCxnSpPr>
          <p:spPr>
            <a:xfrm rot="521031">
              <a:off x="4293803" y="5802784"/>
              <a:ext cx="188764" cy="293775"/>
            </a:xfrm>
            <a:prstGeom prst="straightConnector1">
              <a:avLst/>
            </a:prstGeom>
            <a:noFill/>
            <a:ln cap="flat" cmpd="sng" w="920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53" name="Google Shape;4153;p114"/>
          <p:cNvSpPr txBox="1"/>
          <p:nvPr/>
        </p:nvSpPr>
        <p:spPr>
          <a:xfrm>
            <a:off x="6124538" y="1286844"/>
            <a:ext cx="25245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L'activité de</a:t>
            </a:r>
            <a:r>
              <a:rPr lang="fr-FR" sz="1300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s Delivery Centers </a:t>
            </a:r>
            <a:r>
              <a:rPr b="0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s'organise autour de </a:t>
            </a:r>
            <a:r>
              <a:rPr b="1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ROLES</a:t>
            </a:r>
            <a:r>
              <a:rPr b="0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 qui se connectent aux projets en fonction des besoins et de la répartition des activités.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F19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La définition de ces </a:t>
            </a:r>
            <a:r>
              <a:rPr b="1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ROLES</a:t>
            </a:r>
            <a:r>
              <a:rPr b="0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 permet d'apporter une efficacité optimale sans aucune notion de hiérarchie.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F19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Chaque interlocuteur est responsable des actions liées à sa mission.</a:t>
            </a:r>
            <a:endParaRPr b="0" i="0" sz="1300" u="none" cap="none" strike="noStrike">
              <a:solidFill>
                <a:srgbClr val="0F19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54" name="Google Shape;4154;p114"/>
          <p:cNvSpPr txBox="1"/>
          <p:nvPr/>
        </p:nvSpPr>
        <p:spPr>
          <a:xfrm rot="-753508">
            <a:off x="2702979" y="1801152"/>
            <a:ext cx="440130" cy="1924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941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0F1941"/>
                </a:solidFill>
                <a:latin typeface="Tahoma"/>
                <a:ea typeface="Tahoma"/>
                <a:cs typeface="Tahoma"/>
                <a:sym typeface="Tahoma"/>
              </a:rPr>
              <a:t>PHP</a:t>
            </a:r>
            <a:endParaRPr sz="1100"/>
          </a:p>
        </p:txBody>
      </p:sp>
      <p:sp>
        <p:nvSpPr>
          <p:cNvPr id="4155" name="Google Shape;4155;p114"/>
          <p:cNvSpPr txBox="1"/>
          <p:nvPr/>
        </p:nvSpPr>
        <p:spPr>
          <a:xfrm rot="-754939">
            <a:off x="3037961" y="1681384"/>
            <a:ext cx="696835" cy="1924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5D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885D00"/>
                </a:solidFill>
                <a:latin typeface="Tahoma"/>
                <a:ea typeface="Tahoma"/>
                <a:cs typeface="Tahoma"/>
                <a:sym typeface="Tahoma"/>
              </a:rPr>
              <a:t>Microsoft</a:t>
            </a:r>
            <a:endParaRPr b="1" i="0" sz="800" u="none" cap="none" strike="noStrike">
              <a:solidFill>
                <a:srgbClr val="885D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Logo Flowbird" id="4156" name="Google Shape;415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859" y="3213194"/>
            <a:ext cx="912963" cy="2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4157" name="Google Shape;4157;p114"/>
          <p:cNvSpPr/>
          <p:nvPr/>
        </p:nvSpPr>
        <p:spPr>
          <a:xfrm>
            <a:off x="4291153" y="2456334"/>
            <a:ext cx="56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Xxxxxxx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p114"/>
          <p:cNvSpPr/>
          <p:nvPr/>
        </p:nvSpPr>
        <p:spPr>
          <a:xfrm>
            <a:off x="4291153" y="2456334"/>
            <a:ext cx="561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Xxxxxxx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9" name="Google Shape;4159;p114"/>
          <p:cNvGrpSpPr/>
          <p:nvPr/>
        </p:nvGrpSpPr>
        <p:grpSpPr>
          <a:xfrm>
            <a:off x="1576809" y="1399754"/>
            <a:ext cx="3456675" cy="3087274"/>
            <a:chOff x="1527119" y="1727788"/>
            <a:chExt cx="4608900" cy="4116366"/>
          </a:xfrm>
        </p:grpSpPr>
        <p:sp>
          <p:nvSpPr>
            <p:cNvPr id="4160" name="Google Shape;4160;p114"/>
            <p:cNvSpPr/>
            <p:nvPr/>
          </p:nvSpPr>
          <p:spPr>
            <a:xfrm>
              <a:off x="1527139" y="1734754"/>
              <a:ext cx="4574100" cy="4109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61" name="Google Shape;4161;p114"/>
            <p:cNvSpPr/>
            <p:nvPr/>
          </p:nvSpPr>
          <p:spPr>
            <a:xfrm>
              <a:off x="1754592" y="1930274"/>
              <a:ext cx="4139700" cy="3708900"/>
            </a:xfrm>
            <a:prstGeom prst="chord">
              <a:avLst>
                <a:gd fmla="val 4431802" name="adj1"/>
                <a:gd fmla="val 15417386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62" name="Google Shape;4162;p114"/>
            <p:cNvSpPr/>
            <p:nvPr/>
          </p:nvSpPr>
          <p:spPr>
            <a:xfrm>
              <a:off x="1527119" y="1727788"/>
              <a:ext cx="4608900" cy="4116300"/>
            </a:xfrm>
            <a:prstGeom prst="donut">
              <a:avLst>
                <a:gd fmla="val 5509" name="adj"/>
              </a:avLst>
            </a:prstGeom>
            <a:solidFill>
              <a:schemeClr val="accent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163" name="Google Shape;4163;p114"/>
          <p:cNvGrpSpPr/>
          <p:nvPr/>
        </p:nvGrpSpPr>
        <p:grpSpPr>
          <a:xfrm rot="-5132035">
            <a:off x="4702153" y="3616165"/>
            <a:ext cx="864295" cy="942353"/>
            <a:chOff x="1997473" y="5197665"/>
            <a:chExt cx="1152429" cy="1256342"/>
          </a:xfrm>
        </p:grpSpPr>
        <p:grpSp>
          <p:nvGrpSpPr>
            <p:cNvPr id="4164" name="Google Shape;4164;p114"/>
            <p:cNvGrpSpPr/>
            <p:nvPr/>
          </p:nvGrpSpPr>
          <p:grpSpPr>
            <a:xfrm rot="-811576">
              <a:off x="2109604" y="5291386"/>
              <a:ext cx="928167" cy="1068900"/>
              <a:chOff x="1915946" y="5197520"/>
              <a:chExt cx="928132" cy="1068859"/>
            </a:xfrm>
          </p:grpSpPr>
          <p:cxnSp>
            <p:nvCxnSpPr>
              <p:cNvPr id="4165" name="Google Shape;4165;p114"/>
              <p:cNvCxnSpPr/>
              <p:nvPr/>
            </p:nvCxnSpPr>
            <p:spPr>
              <a:xfrm flipH="1">
                <a:off x="2613078" y="5197520"/>
                <a:ext cx="231000" cy="3255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66" name="Google Shape;4166;p114"/>
              <p:cNvSpPr/>
              <p:nvPr/>
            </p:nvSpPr>
            <p:spPr>
              <a:xfrm rot="5078429">
                <a:off x="1951709" y="5504429"/>
                <a:ext cx="725873" cy="732799"/>
              </a:xfrm>
              <a:prstGeom prst="halfFrame">
                <a:avLst>
                  <a:gd fmla="val 13299" name="adj1"/>
                  <a:gd fmla="val 1320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67" name="Google Shape;4167;p114"/>
            <p:cNvSpPr/>
            <p:nvPr/>
          </p:nvSpPr>
          <p:spPr>
            <a:xfrm rot="-1109325">
              <a:off x="2272306" y="5758229"/>
              <a:ext cx="505174" cy="480224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68" name="Google Shape;4168;p114"/>
            <p:cNvSpPr txBox="1"/>
            <p:nvPr/>
          </p:nvSpPr>
          <p:spPr>
            <a:xfrm rot="5332110">
              <a:off x="2183998" y="5747882"/>
              <a:ext cx="698836" cy="482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SP</a:t>
              </a:r>
              <a:r>
                <a:rPr b="0" i="1" lang="fr-FR" sz="5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M</a:t>
              </a:r>
              <a:br>
                <a:rPr b="0" i="0" lang="fr-FR" sz="5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7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Jérémy ARIELLI</a:t>
              </a:r>
              <a:endParaRPr b="1" i="0" sz="5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Fichier:Logo Grand Lyon.svg — Wikipédia" id="4169" name="Google Shape;4169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375" y="2681931"/>
            <a:ext cx="960514" cy="17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Groupama 2002.svg — Wikipédia" id="4170" name="Google Shape;4170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7662" y="3654224"/>
            <a:ext cx="845372" cy="224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Harmonie mutuelle 2012 (logo).png — Wikipédia" id="4171" name="Google Shape;4171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7671" y="2141212"/>
            <a:ext cx="319999" cy="336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Logo de la Direction générale de l'Armement.svg — Wikipédia" id="4172" name="Google Shape;4172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8070" y="2930457"/>
            <a:ext cx="262956" cy="27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3" name="Google Shape;4173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1485" y="3546612"/>
            <a:ext cx="544800" cy="38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4" name="Google Shape;4174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2934" y="2923528"/>
            <a:ext cx="319996" cy="28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5" name="Google Shape;4175;p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9653" y="3248862"/>
            <a:ext cx="687863" cy="14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6" name="Google Shape;4176;p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29070" y="2249946"/>
            <a:ext cx="380532" cy="19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7" name="Google Shape;4177;p1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6172" y="2861446"/>
            <a:ext cx="380529" cy="27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8" name="Google Shape;4178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48603" y="3392270"/>
            <a:ext cx="854050" cy="22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9" name="Google Shape;4179;p1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75103" y="3796233"/>
            <a:ext cx="653897" cy="58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0" name="Google Shape;4180;p1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18698" y="1855917"/>
            <a:ext cx="490910" cy="224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idence Seren Cannes | maison de retraite et EHPAD | DomusVi" id="4181" name="Google Shape;4181;p1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85118" y="3546626"/>
            <a:ext cx="687873" cy="168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IH : Agence technique de l'information sur l'hospitalisation" id="4182" name="Google Shape;4182;p1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85134" y="3763340"/>
            <a:ext cx="441420" cy="320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E du Roubaisis logo-conduent" id="4183" name="Google Shape;4183;p1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51568" y="2905229"/>
            <a:ext cx="859388" cy="196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Logo Conseil d'État (France).png — Wikipédia" id="4184" name="Google Shape;4184;p1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533664" y="2617500"/>
            <a:ext cx="374557" cy="262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randstad logo&quot;&quot;" id="4185" name="Google Shape;4185;p1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00194" y="1773496"/>
            <a:ext cx="898813" cy="167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Flowbird" id="4186" name="Google Shape;418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847" y="2292087"/>
            <a:ext cx="931297" cy="18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7" name="Google Shape;4187;p1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219620" y="2010514"/>
            <a:ext cx="859392" cy="14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8" name="Google Shape;4188;p1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89267" y="2473029"/>
            <a:ext cx="441411" cy="320629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Google Shape;4189;p114"/>
          <p:cNvSpPr txBox="1"/>
          <p:nvPr>
            <p:ph type="title"/>
          </p:nvPr>
        </p:nvSpPr>
        <p:spPr>
          <a:xfrm>
            <a:off x="571950" y="714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2060"/>
                </a:solidFill>
              </a:rPr>
              <a:t>Delivery Centers - PHP &amp; .NET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EB510"/>
                </a:solidFill>
              </a:rPr>
              <a:t>Organigramme</a:t>
            </a:r>
            <a:endParaRPr/>
          </a:p>
        </p:txBody>
      </p:sp>
      <p:grpSp>
        <p:nvGrpSpPr>
          <p:cNvPr id="4190" name="Google Shape;4190;p114"/>
          <p:cNvGrpSpPr/>
          <p:nvPr/>
        </p:nvGrpSpPr>
        <p:grpSpPr>
          <a:xfrm rot="6364721">
            <a:off x="1096255" y="1256341"/>
            <a:ext cx="864247" cy="942176"/>
            <a:chOff x="1997473" y="5197665"/>
            <a:chExt cx="1152429" cy="1256342"/>
          </a:xfrm>
        </p:grpSpPr>
        <p:grpSp>
          <p:nvGrpSpPr>
            <p:cNvPr id="4191" name="Google Shape;4191;p114"/>
            <p:cNvGrpSpPr/>
            <p:nvPr/>
          </p:nvGrpSpPr>
          <p:grpSpPr>
            <a:xfrm rot="-811576">
              <a:off x="2109604" y="5291386"/>
              <a:ext cx="928167" cy="1068900"/>
              <a:chOff x="1915946" y="5197520"/>
              <a:chExt cx="928132" cy="1068859"/>
            </a:xfrm>
          </p:grpSpPr>
          <p:cxnSp>
            <p:nvCxnSpPr>
              <p:cNvPr id="4192" name="Google Shape;4192;p114"/>
              <p:cNvCxnSpPr/>
              <p:nvPr/>
            </p:nvCxnSpPr>
            <p:spPr>
              <a:xfrm flipH="1">
                <a:off x="2613078" y="5197520"/>
                <a:ext cx="231000" cy="3255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93" name="Google Shape;4193;p114"/>
              <p:cNvSpPr/>
              <p:nvPr/>
            </p:nvSpPr>
            <p:spPr>
              <a:xfrm rot="5078429">
                <a:off x="1951709" y="5504429"/>
                <a:ext cx="725873" cy="732799"/>
              </a:xfrm>
              <a:prstGeom prst="halfFrame">
                <a:avLst>
                  <a:gd fmla="val 13299" name="adj1"/>
                  <a:gd fmla="val 1320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194" name="Google Shape;4194;p114"/>
            <p:cNvSpPr/>
            <p:nvPr/>
          </p:nvSpPr>
          <p:spPr>
            <a:xfrm rot="-1109325">
              <a:off x="2272306" y="5758229"/>
              <a:ext cx="505174" cy="480224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95" name="Google Shape;4195;p114"/>
            <p:cNvSpPr txBox="1"/>
            <p:nvPr/>
          </p:nvSpPr>
          <p:spPr>
            <a:xfrm rot="-6489760">
              <a:off x="2136103" y="5760365"/>
              <a:ext cx="698713" cy="4823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rial"/>
                <a:buNone/>
              </a:pPr>
              <a:r>
                <a:rPr i="1" lang="fr-FR" sz="5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SP</a:t>
              </a:r>
              <a:r>
                <a:rPr b="0" i="1" lang="fr-FR" sz="5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M</a:t>
              </a:r>
              <a:br>
                <a:rPr b="0" i="0" lang="fr-FR" sz="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</a:br>
              <a:r>
                <a:rPr b="1" lang="fr-FR" sz="7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Giorgia BOGO</a:t>
              </a:r>
              <a:endParaRPr b="1" sz="7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196" name="Google Shape;4196;p11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645900" y="3201151"/>
            <a:ext cx="241189" cy="24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Google Shape;4197;p11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021084" y="3168680"/>
            <a:ext cx="471704" cy="31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115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</a:pPr>
            <a:r>
              <a:rPr lang="fr-FR"/>
              <a:t>Roadmap</a:t>
            </a:r>
            <a:endParaRPr/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homa"/>
              <a:buNone/>
            </a:pPr>
            <a:r>
              <a:rPr lang="fr-FR">
                <a:solidFill>
                  <a:schemeClr val="accent5"/>
                </a:solidFill>
              </a:rPr>
              <a:t>Delivery Centers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03" name="Google Shape;4203;p115"/>
          <p:cNvSpPr/>
          <p:nvPr/>
        </p:nvSpPr>
        <p:spPr>
          <a:xfrm>
            <a:off x="8408034" y="1153030"/>
            <a:ext cx="672440" cy="814119"/>
          </a:xfrm>
          <a:custGeom>
            <a:rect b="b" l="l" r="r" t="t"/>
            <a:pathLst>
              <a:path extrusionOk="0" h="933" w="951">
                <a:moveTo>
                  <a:pt x="951" y="464"/>
                </a:moveTo>
                <a:cubicBezTo>
                  <a:pt x="951" y="464"/>
                  <a:pt x="951" y="464"/>
                  <a:pt x="951" y="464"/>
                </a:cubicBezTo>
                <a:cubicBezTo>
                  <a:pt x="951" y="499"/>
                  <a:pt x="936" y="531"/>
                  <a:pt x="914" y="553"/>
                </a:cubicBezTo>
                <a:cubicBezTo>
                  <a:pt x="914" y="553"/>
                  <a:pt x="914" y="553"/>
                  <a:pt x="914" y="553"/>
                </a:cubicBezTo>
                <a:cubicBezTo>
                  <a:pt x="560" y="886"/>
                  <a:pt x="560" y="886"/>
                  <a:pt x="560" y="886"/>
                </a:cubicBezTo>
                <a:cubicBezTo>
                  <a:pt x="511" y="933"/>
                  <a:pt x="433" y="930"/>
                  <a:pt x="386" y="881"/>
                </a:cubicBezTo>
                <a:cubicBezTo>
                  <a:pt x="340" y="832"/>
                  <a:pt x="342" y="756"/>
                  <a:pt x="391" y="709"/>
                </a:cubicBezTo>
                <a:cubicBezTo>
                  <a:pt x="519" y="588"/>
                  <a:pt x="519" y="588"/>
                  <a:pt x="519" y="588"/>
                </a:cubicBezTo>
                <a:cubicBezTo>
                  <a:pt x="123" y="588"/>
                  <a:pt x="123" y="588"/>
                  <a:pt x="123" y="588"/>
                </a:cubicBezTo>
                <a:cubicBezTo>
                  <a:pt x="55" y="588"/>
                  <a:pt x="0" y="533"/>
                  <a:pt x="0" y="466"/>
                </a:cubicBezTo>
                <a:cubicBezTo>
                  <a:pt x="0" y="398"/>
                  <a:pt x="55" y="343"/>
                  <a:pt x="123" y="343"/>
                </a:cubicBezTo>
                <a:cubicBezTo>
                  <a:pt x="527" y="343"/>
                  <a:pt x="527" y="343"/>
                  <a:pt x="527" y="343"/>
                </a:cubicBezTo>
                <a:cubicBezTo>
                  <a:pt x="392" y="210"/>
                  <a:pt x="392" y="210"/>
                  <a:pt x="392" y="210"/>
                </a:cubicBezTo>
                <a:cubicBezTo>
                  <a:pt x="343" y="163"/>
                  <a:pt x="343" y="85"/>
                  <a:pt x="390" y="37"/>
                </a:cubicBezTo>
                <a:cubicBezTo>
                  <a:pt x="414" y="12"/>
                  <a:pt x="445" y="0"/>
                  <a:pt x="477" y="0"/>
                </a:cubicBezTo>
                <a:cubicBezTo>
                  <a:pt x="508" y="0"/>
                  <a:pt x="539" y="11"/>
                  <a:pt x="563" y="35"/>
                </a:cubicBezTo>
                <a:cubicBezTo>
                  <a:pt x="914" y="377"/>
                  <a:pt x="914" y="377"/>
                  <a:pt x="914" y="377"/>
                </a:cubicBezTo>
                <a:cubicBezTo>
                  <a:pt x="914" y="377"/>
                  <a:pt x="914" y="377"/>
                  <a:pt x="914" y="377"/>
                </a:cubicBezTo>
                <a:cubicBezTo>
                  <a:pt x="936" y="399"/>
                  <a:pt x="951" y="430"/>
                  <a:pt x="951" y="464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A3B4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9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4" name="Google Shape;4204;p115"/>
          <p:cNvSpPr/>
          <p:nvPr/>
        </p:nvSpPr>
        <p:spPr>
          <a:xfrm>
            <a:off x="7683683" y="1540193"/>
            <a:ext cx="898800" cy="34200"/>
          </a:xfrm>
          <a:prstGeom prst="rect">
            <a:avLst/>
          </a:prstGeom>
          <a:noFill/>
          <a:ln cap="flat" cmpd="sng" w="2540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5" name="Google Shape;4205;p115"/>
          <p:cNvSpPr/>
          <p:nvPr/>
        </p:nvSpPr>
        <p:spPr>
          <a:xfrm flipH="1" rot="10800000">
            <a:off x="2874409" y="1540286"/>
            <a:ext cx="4778400" cy="34200"/>
          </a:xfrm>
          <a:prstGeom prst="rect">
            <a:avLst/>
          </a:prstGeom>
          <a:noFill/>
          <a:ln cap="flat" cmpd="sng" w="254000">
            <a:solidFill>
              <a:srgbClr val="4D6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15"/>
          <p:cNvSpPr/>
          <p:nvPr/>
        </p:nvSpPr>
        <p:spPr>
          <a:xfrm>
            <a:off x="2874356" y="1440161"/>
            <a:ext cx="179100" cy="203100"/>
          </a:xfrm>
          <a:prstGeom prst="ellipse">
            <a:avLst/>
          </a:prstGeom>
          <a:solidFill>
            <a:srgbClr val="FFB51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9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7" name="Google Shape;4207;p115"/>
          <p:cNvSpPr/>
          <p:nvPr/>
        </p:nvSpPr>
        <p:spPr>
          <a:xfrm>
            <a:off x="7657917" y="1441712"/>
            <a:ext cx="179100" cy="203100"/>
          </a:xfrm>
          <a:prstGeom prst="ellipse">
            <a:avLst/>
          </a:prstGeom>
          <a:solidFill>
            <a:srgbClr val="FFB51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9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8" name="Google Shape;4208;p115"/>
          <p:cNvSpPr/>
          <p:nvPr/>
        </p:nvSpPr>
        <p:spPr>
          <a:xfrm>
            <a:off x="2758774" y="1162894"/>
            <a:ext cx="1106700" cy="313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4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202</a:t>
            </a:r>
            <a:r>
              <a:rPr lang="fr-FR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endParaRPr b="1" i="0" sz="14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09" name="Google Shape;420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0325" y="75045"/>
            <a:ext cx="1019375" cy="6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4210" name="Google Shape;4210;p115"/>
          <p:cNvSpPr txBox="1"/>
          <p:nvPr/>
        </p:nvSpPr>
        <p:spPr>
          <a:xfrm>
            <a:off x="3488681" y="632964"/>
            <a:ext cx="1042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équipe complète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1" name="Google Shape;4211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585" y="65478"/>
            <a:ext cx="962972" cy="588827"/>
          </a:xfrm>
          <a:prstGeom prst="rect">
            <a:avLst/>
          </a:prstGeom>
          <a:noFill/>
          <a:ln>
            <a:noFill/>
          </a:ln>
        </p:spPr>
      </p:pic>
      <p:sp>
        <p:nvSpPr>
          <p:cNvPr id="4212" name="Google Shape;4212;p115"/>
          <p:cNvSpPr txBox="1"/>
          <p:nvPr/>
        </p:nvSpPr>
        <p:spPr>
          <a:xfrm>
            <a:off x="4787306" y="646125"/>
            <a:ext cx="963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>
                <a:solidFill>
                  <a:schemeClr val="dk1"/>
                </a:solidFill>
              </a:rPr>
              <a:t>prêt au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démarrage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3" name="Google Shape;4213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180" y="-99035"/>
            <a:ext cx="1402439" cy="857542"/>
          </a:xfrm>
          <a:prstGeom prst="rect">
            <a:avLst/>
          </a:prstGeom>
          <a:noFill/>
          <a:ln>
            <a:noFill/>
          </a:ln>
        </p:spPr>
      </p:pic>
      <p:sp>
        <p:nvSpPr>
          <p:cNvPr id="4214" name="Google Shape;4214;p115"/>
          <p:cNvSpPr txBox="1"/>
          <p:nvPr/>
        </p:nvSpPr>
        <p:spPr>
          <a:xfrm>
            <a:off x="5836819" y="650944"/>
            <a:ext cx="1215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compétences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>
                <a:solidFill>
                  <a:schemeClr val="dk1"/>
                </a:solidFill>
              </a:rPr>
              <a:t>PHP &amp; .NET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5" name="Google Shape;4215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8692" y="-165019"/>
            <a:ext cx="1617035" cy="988763"/>
          </a:xfrm>
          <a:prstGeom prst="rect">
            <a:avLst/>
          </a:prstGeom>
          <a:noFill/>
          <a:ln>
            <a:noFill/>
          </a:ln>
        </p:spPr>
      </p:pic>
      <p:sp>
        <p:nvSpPr>
          <p:cNvPr id="4216" name="Google Shape;4216;p115"/>
          <p:cNvSpPr txBox="1"/>
          <p:nvPr/>
        </p:nvSpPr>
        <p:spPr>
          <a:xfrm>
            <a:off x="7155281" y="656288"/>
            <a:ext cx="1215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équipe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expérimentée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115"/>
          <p:cNvSpPr/>
          <p:nvPr/>
        </p:nvSpPr>
        <p:spPr>
          <a:xfrm>
            <a:off x="109325" y="1476699"/>
            <a:ext cx="16170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Delivery Centers</a:t>
            </a:r>
            <a:endParaRPr b="1" sz="11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PHP &amp; .NET</a:t>
            </a:r>
            <a:endParaRPr b="1" sz="11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Char char="●"/>
            </a:pP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9</a:t>
            </a: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ans </a:t>
            </a: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d’expérience moyenne dont </a:t>
            </a: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5 ans</a:t>
            </a: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chez Ausy</a:t>
            </a:r>
            <a:endParaRPr b="1" sz="11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Char char="●"/>
            </a:pP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%</a:t>
            </a: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de turnover annuel 2022</a:t>
            </a:r>
            <a:endParaRPr b="1" sz="11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Char char="●"/>
            </a:pP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CA multiplié par </a:t>
            </a: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4 en 3 ans</a:t>
            </a:r>
            <a:endParaRPr b="1" sz="1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Tahoma"/>
              <a:buChar char="●"/>
            </a:pPr>
            <a:r>
              <a:rPr b="1" lang="fr-FR" sz="1100">
                <a:solidFill>
                  <a:srgbClr val="6AA84F"/>
                </a:solidFill>
                <a:latin typeface="Tahoma"/>
                <a:ea typeface="Tahoma"/>
                <a:cs typeface="Tahoma"/>
                <a:sym typeface="Tahoma"/>
              </a:rPr>
              <a:t>Top markup S1 2023 Delivery France</a:t>
            </a:r>
            <a:r>
              <a:rPr b="1" lang="fr-FR" sz="11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29%</a:t>
            </a:r>
            <a:endParaRPr b="1" sz="1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8" name="Google Shape;4218;p115"/>
          <p:cNvSpPr/>
          <p:nvPr/>
        </p:nvSpPr>
        <p:spPr>
          <a:xfrm>
            <a:off x="7632794" y="1146000"/>
            <a:ext cx="1106700" cy="313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4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202</a:t>
            </a:r>
            <a:r>
              <a:rPr lang="fr-FR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b="1" i="0" sz="14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19" name="Google Shape;4219;p115" title="Graphiqu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3875" y="1862575"/>
            <a:ext cx="6729949" cy="28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11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Success stories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Delivery Centers</a:t>
            </a:r>
            <a:r>
              <a:rPr lang="fr-FR">
                <a:solidFill>
                  <a:schemeClr val="accent5"/>
                </a:solidFill>
              </a:rPr>
              <a:t> </a:t>
            </a:r>
            <a:r>
              <a:rPr lang="fr-FR">
                <a:solidFill>
                  <a:schemeClr val="accent1"/>
                </a:solidFill>
              </a:rPr>
              <a:t>PHP </a:t>
            </a:r>
            <a:r>
              <a:rPr lang="fr-FR">
                <a:solidFill>
                  <a:schemeClr val="dk1"/>
                </a:solidFill>
              </a:rPr>
              <a:t>&amp;</a:t>
            </a:r>
            <a:r>
              <a:rPr lang="fr-FR">
                <a:solidFill>
                  <a:schemeClr val="accent5"/>
                </a:solidFill>
              </a:rPr>
              <a:t> .NET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5" name="Google Shape;4225;p116"/>
          <p:cNvSpPr txBox="1"/>
          <p:nvPr/>
        </p:nvSpPr>
        <p:spPr>
          <a:xfrm>
            <a:off x="-251650" y="3003825"/>
            <a:ext cx="4792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92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CEGID - .NET</a:t>
            </a:r>
            <a:endParaRPr i="0" sz="14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Gain d’un projet Nearshore</a:t>
            </a:r>
            <a:endParaRPr i="0" sz="11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Depuis 2023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Confiance client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Démarrage nearshore 4-5 ETP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Opportunités complémentaires 10-20 ETP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Ouvertures de compte</a:t>
            </a:r>
            <a:endParaRPr sz="1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2E6CA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6" name="Google Shape;4226;p116"/>
          <p:cNvSpPr txBox="1"/>
          <p:nvPr/>
        </p:nvSpPr>
        <p:spPr>
          <a:xfrm>
            <a:off x="4228088" y="1228069"/>
            <a:ext cx="458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92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HARMONIE MUTUELLE - PHP</a:t>
            </a:r>
            <a:endParaRPr b="1" i="0" sz="1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Projet au forfait</a:t>
            </a:r>
            <a:endParaRPr i="0" sz="11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8E8E8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Depuis 2017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Forfait vendu à 290k euros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Satisfaction client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650K euros par an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Foisonnement de nos clients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7" name="Google Shape;4227;p116"/>
          <p:cNvSpPr txBox="1"/>
          <p:nvPr/>
        </p:nvSpPr>
        <p:spPr>
          <a:xfrm>
            <a:off x="4228067" y="3159357"/>
            <a:ext cx="458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92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MÉTROPOLE DE LYON - PHP</a:t>
            </a:r>
            <a:endParaRPr i="0" sz="1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Tierce Maintenance Applicative</a:t>
            </a:r>
            <a:endParaRPr i="0" sz="11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Depuis 2008</a:t>
            </a:r>
            <a:endParaRPr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Satisfaction client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Fidélisation de nos équipes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700K euros par an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Fidélisation de nos clients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8" name="Google Shape;4228;p116"/>
          <p:cNvSpPr txBox="1"/>
          <p:nvPr/>
        </p:nvSpPr>
        <p:spPr>
          <a:xfrm>
            <a:off x="-213225" y="1228069"/>
            <a:ext cx="47544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92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CONDUENT - .NET</a:t>
            </a:r>
            <a:endParaRPr i="0" sz="14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Construction d’un centre de débordement</a:t>
            </a:r>
            <a:endParaRPr i="0" sz="11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8E8E8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Depuis 2019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Satisfaction client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RAMP-UP de 20 ETP sur 6 mois (Paris Lyon)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63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Transformation des engagements Type 1 vers Type 3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Transformation de nos engagements</a:t>
            </a:r>
            <a:endParaRPr sz="1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highlight>
                <a:srgbClr val="B6D7A8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229" name="Google Shape;4229;p116"/>
          <p:cNvCxnSpPr/>
          <p:nvPr/>
        </p:nvCxnSpPr>
        <p:spPr>
          <a:xfrm>
            <a:off x="4690403" y="3037663"/>
            <a:ext cx="42078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230" name="Google Shape;4230;p116"/>
          <p:cNvCxnSpPr/>
          <p:nvPr/>
        </p:nvCxnSpPr>
        <p:spPr>
          <a:xfrm>
            <a:off x="441394" y="2937519"/>
            <a:ext cx="42078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231" name="Google Shape;4231;p116"/>
          <p:cNvCxnSpPr/>
          <p:nvPr/>
        </p:nvCxnSpPr>
        <p:spPr>
          <a:xfrm>
            <a:off x="4671603" y="1093650"/>
            <a:ext cx="600" cy="37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Fichier:Logo Grand Lyon.svg — Wikipédia" id="4232" name="Google Shape;423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999" y="3659474"/>
            <a:ext cx="1870475" cy="385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Harmonie mutuelle 2012 (logo).png — Wikipédia" id="4233" name="Google Shape;423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0876" y="1586100"/>
            <a:ext cx="801175" cy="9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4" name="Google Shape;4234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775" y="2890100"/>
            <a:ext cx="1869853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E du Roubaisis logo-conduent" id="4235" name="Google Shape;4235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9751" y="1622977"/>
            <a:ext cx="1958475" cy="50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117"/>
          <p:cNvSpPr txBox="1"/>
          <p:nvPr>
            <p:ph type="title"/>
          </p:nvPr>
        </p:nvSpPr>
        <p:spPr>
          <a:xfrm>
            <a:off x="571498" y="618680"/>
            <a:ext cx="71079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</a:pPr>
            <a:r>
              <a:rPr lang="fr-FR" sz="3800"/>
              <a:t>kit de survie.</a:t>
            </a:r>
            <a:endParaRPr sz="3800"/>
          </a:p>
        </p:txBody>
      </p:sp>
      <p:sp>
        <p:nvSpPr>
          <p:cNvPr id="4242" name="Google Shape;4242;p117"/>
          <p:cNvSpPr txBox="1"/>
          <p:nvPr>
            <p:ph idx="1" type="body"/>
          </p:nvPr>
        </p:nvSpPr>
        <p:spPr>
          <a:xfrm>
            <a:off x="5309755" y="3558600"/>
            <a:ext cx="3081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fr-FR" sz="3300">
                <a:solidFill>
                  <a:srgbClr val="FFC000"/>
                </a:solidFill>
              </a:rPr>
              <a:t>…pour répondre</a:t>
            </a:r>
            <a:endParaRPr/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fr-FR" sz="3300">
                <a:solidFill>
                  <a:srgbClr val="FFC000"/>
                </a:solidFill>
              </a:rPr>
              <a:t> à vos enjeux</a:t>
            </a:r>
            <a:endParaRPr sz="3300">
              <a:solidFill>
                <a:srgbClr val="0F1941"/>
              </a:solidFill>
            </a:endParaRPr>
          </a:p>
        </p:txBody>
      </p:sp>
      <p:pic>
        <p:nvPicPr>
          <p:cNvPr id="4243" name="Google Shape;424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3" y="1961323"/>
            <a:ext cx="3782000" cy="2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118"/>
          <p:cNvSpPr/>
          <p:nvPr/>
        </p:nvSpPr>
        <p:spPr>
          <a:xfrm>
            <a:off x="5187100" y="1583380"/>
            <a:ext cx="2003400" cy="2765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à disposition pour vous aider</a:t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Offres PHP &amp; .NET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Mini CV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Dossiers de compétences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Références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49" name="Google Shape;4249;p118"/>
          <p:cNvSpPr/>
          <p:nvPr/>
        </p:nvSpPr>
        <p:spPr>
          <a:xfrm>
            <a:off x="327475" y="1583375"/>
            <a:ext cx="2003400" cy="2765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stratégie d’adressage </a:t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ahoma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TOP 24</a:t>
            </a:r>
            <a:endParaRPr i="0" sz="1200" u="none" cap="none" strike="noStrike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ahoma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Tout secteur d’activité</a:t>
            </a:r>
            <a:endParaRPr i="0" sz="1200" u="none" cap="none" strike="noStrike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ahoma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Tout client a des applications web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ahoma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Accompagnement AVV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ahoma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Gestion RAO avec propositions industrialisés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0" name="Google Shape;4250;p118"/>
          <p:cNvSpPr/>
          <p:nvPr/>
        </p:nvSpPr>
        <p:spPr>
          <a:xfrm>
            <a:off x="2808251" y="1583380"/>
            <a:ext cx="2003400" cy="2765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disponibles pour vous accompagner</a:t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Gabriel RODRIGO (Delivery Director)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Abdelmjid LAHMIDI (Architecte PHP)</a:t>
            </a:r>
            <a:endParaRPr b="0" i="0" sz="1200" u="none" cap="none" strike="noStrike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Stéphane RIONNET (Architecte .NET)</a:t>
            </a:r>
            <a:endParaRPr b="0" i="0" sz="1200" u="none" cap="none" strike="noStrike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Sylvie (SPM PHP)</a:t>
            </a:r>
            <a:endParaRPr sz="12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Landry (SPM .NET)</a:t>
            </a:r>
            <a:endParaRPr b="0" i="0" sz="1200" u="none" cap="none" strike="noStrike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</a:pPr>
            <a:r>
              <a:rPr lang="fr-FR" sz="12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Jérémy (SPM .NET)</a:t>
            </a:r>
            <a:endParaRPr b="0" i="0" sz="1200" u="none" cap="none" strike="noStrike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1" name="Google Shape;4251;p118"/>
          <p:cNvSpPr/>
          <p:nvPr/>
        </p:nvSpPr>
        <p:spPr>
          <a:xfrm>
            <a:off x="5289024" y="1371600"/>
            <a:ext cx="1075500" cy="3402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Supports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118"/>
          <p:cNvSpPr/>
          <p:nvPr/>
        </p:nvSpPr>
        <p:spPr>
          <a:xfrm>
            <a:off x="486650" y="1371600"/>
            <a:ext cx="1075500" cy="3402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Clients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118"/>
          <p:cNvSpPr/>
          <p:nvPr/>
        </p:nvSpPr>
        <p:spPr>
          <a:xfrm>
            <a:off x="2916776" y="1371600"/>
            <a:ext cx="1075500" cy="3402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Equipes</a:t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54" name="Google Shape;425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725" y="820338"/>
            <a:ext cx="5587034" cy="3722361"/>
          </a:xfrm>
          <a:prstGeom prst="rect">
            <a:avLst/>
          </a:prstGeom>
          <a:noFill/>
          <a:ln>
            <a:noFill/>
          </a:ln>
        </p:spPr>
      </p:pic>
      <p:sp>
        <p:nvSpPr>
          <p:cNvPr id="4255" name="Google Shape;4255;p11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kit de survie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5"/>
                </a:solidFill>
              </a:rPr>
              <a:t>delivery centers PHP &amp; .NET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119"/>
          <p:cNvSpPr txBox="1"/>
          <p:nvPr>
            <p:ph type="title"/>
          </p:nvPr>
        </p:nvSpPr>
        <p:spPr>
          <a:xfrm>
            <a:off x="571500" y="618679"/>
            <a:ext cx="5295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ahoma"/>
              <a:buNone/>
            </a:pPr>
            <a:r>
              <a:rPr lang="fr-FR" sz="4500"/>
              <a:t>Annexes</a:t>
            </a:r>
            <a:endParaRPr sz="4500"/>
          </a:p>
        </p:txBody>
      </p:sp>
      <p:sp>
        <p:nvSpPr>
          <p:cNvPr id="4262" name="Google Shape;4262;p119"/>
          <p:cNvSpPr txBox="1"/>
          <p:nvPr/>
        </p:nvSpPr>
        <p:spPr>
          <a:xfrm>
            <a:off x="3276600" y="2594884"/>
            <a:ext cx="53460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75D9"/>
              </a:buClr>
              <a:buSzPts val="4500"/>
              <a:buFont typeface="Arial"/>
              <a:buNone/>
            </a:pPr>
            <a:r>
              <a:rPr b="0" i="0" lang="fr-FR" sz="4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AUSY.</a:t>
            </a:r>
            <a:endParaRPr b="0" i="0" sz="4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63" name="Google Shape;4263;p119"/>
          <p:cNvSpPr/>
          <p:nvPr/>
        </p:nvSpPr>
        <p:spPr>
          <a:xfrm>
            <a:off x="680725" y="1448525"/>
            <a:ext cx="8070900" cy="1773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1 - Slide 17 : Nos modes d’engagement</a:t>
            </a:r>
            <a:endParaRPr sz="1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2 - Slide 18 : Intervenants Practice des Delivery Centers PHP &amp; .NET</a:t>
            </a:r>
            <a:endParaRPr sz="1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</a:t>
            </a: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fr-FR" sz="18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- Slide </a:t>
            </a: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19</a:t>
            </a:r>
            <a:r>
              <a:rPr b="0" i="0" lang="fr-FR" sz="18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: </a:t>
            </a: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Technologies maîtrisées PHP</a:t>
            </a:r>
            <a:endParaRPr b="0" i="0" sz="18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</a:t>
            </a: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r>
              <a:rPr b="0" i="0" lang="fr-FR" sz="18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- Slide 2</a:t>
            </a: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b="0" i="0" lang="fr-FR" sz="18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: </a:t>
            </a: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Technologies maîtrisées .NET</a:t>
            </a:r>
            <a:endParaRPr sz="1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5 - Slide 21 : Références PHP</a:t>
            </a:r>
            <a:endParaRPr sz="1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6 - Slide 22 : Références .NET</a:t>
            </a:r>
            <a:endParaRPr sz="1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Annexe 7 - Slide 23 : TOP 24 - PHP &amp; .NET</a:t>
            </a:r>
            <a:endParaRPr sz="1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64" name="Google Shape;426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256" y="1851238"/>
            <a:ext cx="4854188" cy="323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120"/>
          <p:cNvSpPr txBox="1"/>
          <p:nvPr>
            <p:ph type="title"/>
          </p:nvPr>
        </p:nvSpPr>
        <p:spPr>
          <a:xfrm>
            <a:off x="571950" y="414338"/>
            <a:ext cx="8000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None/>
            </a:pPr>
            <a:r>
              <a:rPr lang="fr-FR">
                <a:solidFill>
                  <a:schemeClr val="accent2"/>
                </a:solidFill>
              </a:rPr>
              <a:t>nos modes </a:t>
            </a:r>
            <a:r>
              <a:rPr lang="fr-FR">
                <a:solidFill>
                  <a:schemeClr val="accent1"/>
                </a:solidFill>
              </a:rPr>
              <a:t>d’engagements.</a:t>
            </a:r>
            <a:endParaRPr/>
          </a:p>
        </p:txBody>
      </p:sp>
      <p:sp>
        <p:nvSpPr>
          <p:cNvPr id="4270" name="Google Shape;4270;p120"/>
          <p:cNvSpPr/>
          <p:nvPr/>
        </p:nvSpPr>
        <p:spPr>
          <a:xfrm>
            <a:off x="6232050" y="1294081"/>
            <a:ext cx="2340000" cy="3210600"/>
          </a:xfrm>
          <a:prstGeom prst="roundRect">
            <a:avLst>
              <a:gd fmla="val 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organisation activités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mode projet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workpackage global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quotation spécifique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reporting hebdo et mensuel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externalisable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71" name="Google Shape;4271;p120"/>
          <p:cNvSpPr/>
          <p:nvPr/>
        </p:nvSpPr>
        <p:spPr>
          <a:xfrm>
            <a:off x="6232051" y="2890902"/>
            <a:ext cx="2249100" cy="161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engagements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forfaitaire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coûts, </a:t>
            </a:r>
            <a:r>
              <a:rPr lang="fr-FR" sz="9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délais</a:t>
            </a: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et qualité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30</a:t>
            </a:r>
            <a:r>
              <a:rPr b="0" i="0" lang="fr-FR" sz="11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%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de l’activité globale projets</a:t>
            </a:r>
            <a:endParaRPr b="0" i="0" sz="11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72" name="Google Shape;427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339" y="3777252"/>
            <a:ext cx="403185" cy="403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73" name="Google Shape;4273;p120"/>
          <p:cNvSpPr/>
          <p:nvPr/>
        </p:nvSpPr>
        <p:spPr>
          <a:xfrm>
            <a:off x="556075" y="1294075"/>
            <a:ext cx="2340000" cy="3210600"/>
          </a:xfrm>
          <a:prstGeom prst="roundRect">
            <a:avLst>
              <a:gd fmla="val 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organisation activités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management global du contrat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tâches individualisées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pool de compétences pour flexibilité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knowledge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multi-périmètres / multi-activités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suivi hebdomadaire par ausy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externalisable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120"/>
          <p:cNvSpPr/>
          <p:nvPr/>
        </p:nvSpPr>
        <p:spPr>
          <a:xfrm>
            <a:off x="563248" y="2890900"/>
            <a:ext cx="2249100" cy="152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engagements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moyens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gestion des compétences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indicateurs de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30</a:t>
            </a:r>
            <a:r>
              <a:rPr b="0" i="0" lang="fr-FR" sz="11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%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de l’activité globale projets</a:t>
            </a:r>
            <a:endParaRPr b="0" i="0" sz="11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75" name="Google Shape;427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00" y="3777252"/>
            <a:ext cx="403185" cy="403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p120"/>
          <p:cNvSpPr/>
          <p:nvPr/>
        </p:nvSpPr>
        <p:spPr>
          <a:xfrm>
            <a:off x="3453587" y="1294081"/>
            <a:ext cx="2340000" cy="3210600"/>
          </a:xfrm>
          <a:prstGeom prst="roundRect">
            <a:avLst>
              <a:gd fmla="val 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organisation activités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équipe de production structurées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tâches récurrentes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multi-périmètres / multi-activités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knowledge management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unité d’œuvre ou forfaits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reporting hebdo et mensuel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4775" lvl="0" marL="269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externalisable</a:t>
            </a:r>
            <a:endParaRPr b="0" i="0" sz="9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77" name="Google Shape;4277;p120"/>
          <p:cNvSpPr/>
          <p:nvPr/>
        </p:nvSpPr>
        <p:spPr>
          <a:xfrm>
            <a:off x="3453588" y="2890902"/>
            <a:ext cx="2340000" cy="152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72000" lIns="108000" spcFirstLastPara="1" rIns="108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engagements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forfaitaire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lang="fr-FR" sz="9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coûts, délais</a:t>
            </a: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et/ou qualité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Char char="•"/>
            </a:pPr>
            <a:r>
              <a:rPr b="0" i="0" lang="fr-FR" sz="9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sla / indicateurs de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r>
              <a:rPr b="0" i="0" lang="fr-FR" sz="11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0% </a:t>
            </a:r>
            <a:r>
              <a:rPr b="0" i="0" lang="fr-FR" sz="1100" u="none" cap="none" strike="noStrik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de l’activité globale projets</a:t>
            </a:r>
            <a:endParaRPr b="0" i="0" sz="1100" u="none" cap="none" strike="noStrik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78" name="Google Shape;427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975" y="3777252"/>
            <a:ext cx="403185" cy="403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79" name="Google Shape;4279;p120"/>
          <p:cNvSpPr/>
          <p:nvPr/>
        </p:nvSpPr>
        <p:spPr>
          <a:xfrm>
            <a:off x="6327304" y="1050271"/>
            <a:ext cx="1325100" cy="3915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5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workpackage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p120"/>
          <p:cNvSpPr/>
          <p:nvPr/>
        </p:nvSpPr>
        <p:spPr>
          <a:xfrm>
            <a:off x="679900" y="1050275"/>
            <a:ext cx="2096100" cy="3915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5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centre</a:t>
            </a:r>
            <a:r>
              <a:rPr lang="fr-FR" sz="11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fr-FR" sz="15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</a:t>
            </a:r>
            <a:r>
              <a:rPr lang="fr-FR" sz="1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fr-FR" sz="15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compétences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1" name="Google Shape;4281;p120"/>
          <p:cNvSpPr/>
          <p:nvPr/>
        </p:nvSpPr>
        <p:spPr>
          <a:xfrm>
            <a:off x="3577413" y="1050271"/>
            <a:ext cx="1767900" cy="3915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5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centre de services</a:t>
            </a:r>
            <a:endParaRPr sz="15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121"/>
          <p:cNvSpPr/>
          <p:nvPr/>
        </p:nvSpPr>
        <p:spPr>
          <a:xfrm>
            <a:off x="6048375" y="996375"/>
            <a:ext cx="2752500" cy="362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121"/>
          <p:cNvSpPr/>
          <p:nvPr/>
        </p:nvSpPr>
        <p:spPr>
          <a:xfrm>
            <a:off x="546926" y="4169198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121"/>
          <p:cNvSpPr/>
          <p:nvPr/>
        </p:nvSpPr>
        <p:spPr>
          <a:xfrm>
            <a:off x="546926" y="3770073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121"/>
          <p:cNvSpPr/>
          <p:nvPr/>
        </p:nvSpPr>
        <p:spPr>
          <a:xfrm>
            <a:off x="546926" y="3356623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121"/>
          <p:cNvSpPr/>
          <p:nvPr/>
        </p:nvSpPr>
        <p:spPr>
          <a:xfrm>
            <a:off x="546926" y="2928848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1" name="Google Shape;4291;p121"/>
          <p:cNvSpPr/>
          <p:nvPr/>
        </p:nvSpPr>
        <p:spPr>
          <a:xfrm>
            <a:off x="546926" y="2533702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121"/>
          <p:cNvSpPr/>
          <p:nvPr/>
        </p:nvSpPr>
        <p:spPr>
          <a:xfrm>
            <a:off x="546926" y="2091000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121"/>
          <p:cNvSpPr/>
          <p:nvPr/>
        </p:nvSpPr>
        <p:spPr>
          <a:xfrm>
            <a:off x="546926" y="1639691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121"/>
          <p:cNvSpPr/>
          <p:nvPr/>
        </p:nvSpPr>
        <p:spPr>
          <a:xfrm>
            <a:off x="546926" y="1237200"/>
            <a:ext cx="318300" cy="35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121"/>
          <p:cNvSpPr/>
          <p:nvPr/>
        </p:nvSpPr>
        <p:spPr>
          <a:xfrm>
            <a:off x="369049" y="996375"/>
            <a:ext cx="1970100" cy="362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121"/>
          <p:cNvSpPr txBox="1"/>
          <p:nvPr>
            <p:ph type="title"/>
          </p:nvPr>
        </p:nvSpPr>
        <p:spPr>
          <a:xfrm>
            <a:off x="571950" y="1095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Nos </a:t>
            </a:r>
            <a:r>
              <a:rPr lang="fr-FR">
                <a:solidFill>
                  <a:schemeClr val="accent5"/>
                </a:solidFill>
              </a:rPr>
              <a:t>Practices</a:t>
            </a:r>
            <a:r>
              <a:rPr lang="fr-FR"/>
              <a:t> au service des </a:t>
            </a:r>
            <a:r>
              <a:rPr lang="fr-FR">
                <a:solidFill>
                  <a:schemeClr val="accent5"/>
                </a:solidFill>
              </a:rPr>
              <a:t>Delivery Centers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97" name="Google Shape;4297;p121"/>
          <p:cNvSpPr txBox="1"/>
          <p:nvPr/>
        </p:nvSpPr>
        <p:spPr>
          <a:xfrm>
            <a:off x="888900" y="1199875"/>
            <a:ext cx="17121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Agile</a:t>
            </a:r>
            <a:endParaRPr sz="14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AI &amp; Big data</a:t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Cloud</a:t>
            </a:r>
            <a:endParaRPr sz="14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Cybersecurity</a:t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Digital Testing</a:t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Embedded</a:t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User experience</a:t>
            </a:r>
            <a:endParaRPr sz="14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</a:t>
            </a:r>
            <a:endParaRPr sz="14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98" name="Google Shape;4298;p121"/>
          <p:cNvSpPr txBox="1"/>
          <p:nvPr/>
        </p:nvSpPr>
        <p:spPr>
          <a:xfrm>
            <a:off x="751441" y="811556"/>
            <a:ext cx="673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CoE</a:t>
            </a:r>
            <a:endParaRPr sz="14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USY Values - entrepreneurship" id="4299" name="Google Shape;429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590" y="1599852"/>
            <a:ext cx="594972" cy="416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reeCloudsWithArrow - white" id="4300" name="Google Shape;430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57" y="2088055"/>
            <a:ext cx="551638" cy="3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1" name="Google Shape;4301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666" y="4131004"/>
            <a:ext cx="673248" cy="448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nowledge center" id="4302" name="Google Shape;4302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781" y="2944811"/>
            <a:ext cx="454590" cy="30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3" name="Google Shape;4303;p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03" y="3813053"/>
            <a:ext cx="413148" cy="27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4" name="Google Shape;4304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8371" y="3352654"/>
            <a:ext cx="355410" cy="35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5" name="Google Shape;4305;p1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2457" y="2431995"/>
            <a:ext cx="807239" cy="53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6" name="Google Shape;4306;p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177" y="1245641"/>
            <a:ext cx="318300" cy="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7" name="Google Shape;4307;p121"/>
          <p:cNvSpPr txBox="1"/>
          <p:nvPr/>
        </p:nvSpPr>
        <p:spPr>
          <a:xfrm>
            <a:off x="3382942" y="3001832"/>
            <a:ext cx="224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Audit et analyse des projets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p121"/>
          <p:cNvSpPr txBox="1"/>
          <p:nvPr/>
        </p:nvSpPr>
        <p:spPr>
          <a:xfrm>
            <a:off x="3382942" y="2399568"/>
            <a:ext cx="271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Amélioration des pratiques et industrialisation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9" name="Google Shape;4309;p121"/>
          <p:cNvSpPr txBox="1"/>
          <p:nvPr/>
        </p:nvSpPr>
        <p:spPr>
          <a:xfrm>
            <a:off x="3382942" y="1797304"/>
            <a:ext cx="224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Apport d’expertises techniques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0" name="Google Shape;4310;p121"/>
          <p:cNvSpPr txBox="1"/>
          <p:nvPr/>
        </p:nvSpPr>
        <p:spPr>
          <a:xfrm>
            <a:off x="3382942" y="3604096"/>
            <a:ext cx="2241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Démarrage rapide de projets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1" name="Google Shape;4311;p121"/>
          <p:cNvSpPr txBox="1"/>
          <p:nvPr/>
        </p:nvSpPr>
        <p:spPr>
          <a:xfrm>
            <a:off x="3382942" y="1195039"/>
            <a:ext cx="224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Accompagnement des projets et des équipes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2" name="Google Shape;4312;p121"/>
          <p:cNvSpPr txBox="1"/>
          <p:nvPr/>
        </p:nvSpPr>
        <p:spPr>
          <a:xfrm>
            <a:off x="3382942" y="4235461"/>
            <a:ext cx="224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Animation des communautés d’expertise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3" name="Google Shape;4313;p121"/>
          <p:cNvCxnSpPr/>
          <p:nvPr/>
        </p:nvCxnSpPr>
        <p:spPr>
          <a:xfrm flipH="1">
            <a:off x="3115919" y="972325"/>
            <a:ext cx="6900" cy="3872100"/>
          </a:xfrm>
          <a:prstGeom prst="straightConnector1">
            <a:avLst/>
          </a:prstGeom>
          <a:noFill/>
          <a:ln cap="flat" cmpd="sng" w="28575">
            <a:solidFill>
              <a:srgbClr val="0F194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4" name="Google Shape;4314;p121"/>
          <p:cNvSpPr/>
          <p:nvPr/>
        </p:nvSpPr>
        <p:spPr>
          <a:xfrm>
            <a:off x="2949719" y="1169850"/>
            <a:ext cx="339300" cy="312900"/>
          </a:xfrm>
          <a:prstGeom prst="ellipse">
            <a:avLst/>
          </a:prstGeom>
          <a:solidFill>
            <a:srgbClr val="FFB5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121"/>
          <p:cNvSpPr/>
          <p:nvPr/>
        </p:nvSpPr>
        <p:spPr>
          <a:xfrm>
            <a:off x="2949719" y="1775947"/>
            <a:ext cx="339300" cy="31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accent2"/>
              </a:highlight>
            </a:endParaRPr>
          </a:p>
        </p:txBody>
      </p:sp>
      <p:sp>
        <p:nvSpPr>
          <p:cNvPr id="4316" name="Google Shape;4316;p121"/>
          <p:cNvSpPr/>
          <p:nvPr/>
        </p:nvSpPr>
        <p:spPr>
          <a:xfrm>
            <a:off x="2949719" y="2382045"/>
            <a:ext cx="339300" cy="312900"/>
          </a:xfrm>
          <a:prstGeom prst="ellipse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7" name="Google Shape;4317;p121"/>
          <p:cNvSpPr/>
          <p:nvPr/>
        </p:nvSpPr>
        <p:spPr>
          <a:xfrm>
            <a:off x="2949719" y="2988142"/>
            <a:ext cx="339300" cy="312900"/>
          </a:xfrm>
          <a:prstGeom prst="ellipse">
            <a:avLst/>
          </a:prstGeom>
          <a:solidFill>
            <a:srgbClr val="FFB5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121"/>
          <p:cNvSpPr/>
          <p:nvPr/>
        </p:nvSpPr>
        <p:spPr>
          <a:xfrm>
            <a:off x="2949719" y="3594240"/>
            <a:ext cx="339300" cy="31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accent2"/>
              </a:highlight>
            </a:endParaRPr>
          </a:p>
        </p:txBody>
      </p:sp>
      <p:sp>
        <p:nvSpPr>
          <p:cNvPr id="4319" name="Google Shape;4319;p121"/>
          <p:cNvSpPr/>
          <p:nvPr/>
        </p:nvSpPr>
        <p:spPr>
          <a:xfrm>
            <a:off x="2949719" y="4200338"/>
            <a:ext cx="339300" cy="312900"/>
          </a:xfrm>
          <a:prstGeom prst="ellipse">
            <a:avLst/>
          </a:prstGeom>
          <a:solidFill>
            <a:srgbClr val="0F19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121"/>
          <p:cNvSpPr txBox="1"/>
          <p:nvPr/>
        </p:nvSpPr>
        <p:spPr>
          <a:xfrm>
            <a:off x="6267450" y="1213825"/>
            <a:ext cx="2415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3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16</a:t>
            </a: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personnes clé dans </a:t>
            </a:r>
            <a:r>
              <a:rPr lang="fr-FR" sz="13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r>
              <a:rPr lang="fr-FR" sz="1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spécialisation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121"/>
          <p:cNvSpPr txBox="1"/>
          <p:nvPr/>
        </p:nvSpPr>
        <p:spPr>
          <a:xfrm>
            <a:off x="6778950" y="811547"/>
            <a:ext cx="1291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accent5"/>
                </a:solidFill>
                <a:highlight>
                  <a:schemeClr val="accent1"/>
                </a:highlight>
                <a:latin typeface="Tahoma"/>
                <a:ea typeface="Tahoma"/>
                <a:cs typeface="Tahoma"/>
                <a:sym typeface="Tahoma"/>
              </a:rPr>
              <a:t>key people</a:t>
            </a:r>
            <a:endParaRPr sz="1400">
              <a:solidFill>
                <a:schemeClr val="accent5"/>
              </a:solidFill>
              <a:highlight>
                <a:schemeClr val="accent1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22" name="Google Shape;4322;p121"/>
          <p:cNvSpPr txBox="1"/>
          <p:nvPr/>
        </p:nvSpPr>
        <p:spPr>
          <a:xfrm>
            <a:off x="6048375" y="1721100"/>
            <a:ext cx="2752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User Experience -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NANCY Joël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User Experience -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FORENS Mathieu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Agile -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 BARRAQUAND Gaëtan 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Cloud -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LAHMIDI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Abdelmjid 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.NET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BRUNEL Tristan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.NET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CLAUDON Quentin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PHP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FAUCHEUR Guillaume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Intégration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FEDELE Yoan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.NET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HEIL Alexis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PHP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LAHMIDI Abdelmjid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PHP &amp; PIC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LEMAITRE David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.NET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OUZEGDOUH Hassan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.NET - </a:t>
            </a: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RIONNET Stéphane</a:t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PHP -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CHAN CHU YIN Claude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PHP -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Jean-François LOTHEAL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Digital Dev PHP -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Matthieu BENOIST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122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technical skills 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122"/>
          <p:cNvSpPr/>
          <p:nvPr/>
        </p:nvSpPr>
        <p:spPr>
          <a:xfrm>
            <a:off x="90550" y="771975"/>
            <a:ext cx="4282500" cy="4124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9" name="Google Shape;4329;p122"/>
          <p:cNvSpPr txBox="1"/>
          <p:nvPr/>
        </p:nvSpPr>
        <p:spPr>
          <a:xfrm>
            <a:off x="1361550" y="2338200"/>
            <a:ext cx="1621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PHP</a:t>
            </a:r>
            <a:endParaRPr b="1" sz="4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0" name="Google Shape;4330;p122"/>
          <p:cNvSpPr txBox="1"/>
          <p:nvPr/>
        </p:nvSpPr>
        <p:spPr>
          <a:xfrm>
            <a:off x="1324950" y="898850"/>
            <a:ext cx="217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EZ Plateform</a:t>
            </a:r>
            <a:endParaRPr b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1" name="Google Shape;4331;p122"/>
          <p:cNvSpPr txBox="1"/>
          <p:nvPr/>
        </p:nvSpPr>
        <p:spPr>
          <a:xfrm>
            <a:off x="762900" y="3512845"/>
            <a:ext cx="235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SPIP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2" name="Google Shape;4332;p122"/>
          <p:cNvSpPr txBox="1"/>
          <p:nvPr/>
        </p:nvSpPr>
        <p:spPr>
          <a:xfrm>
            <a:off x="2794000" y="2329600"/>
            <a:ext cx="156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DRUPAL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3" name="Google Shape;4333;p122"/>
          <p:cNvSpPr txBox="1"/>
          <p:nvPr/>
        </p:nvSpPr>
        <p:spPr>
          <a:xfrm>
            <a:off x="2026425" y="3356513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Typo 3</a:t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4" name="Google Shape;4334;p122"/>
          <p:cNvSpPr/>
          <p:nvPr/>
        </p:nvSpPr>
        <p:spPr>
          <a:xfrm>
            <a:off x="3962000" y="548250"/>
            <a:ext cx="2044800" cy="2023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5" name="Google Shape;4335;p122"/>
          <p:cNvSpPr txBox="1"/>
          <p:nvPr/>
        </p:nvSpPr>
        <p:spPr>
          <a:xfrm>
            <a:off x="4185749" y="1747925"/>
            <a:ext cx="10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HTML5 / CSS3</a:t>
            </a:r>
            <a:endParaRPr sz="11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6" name="Google Shape;4336;p122"/>
          <p:cNvSpPr txBox="1"/>
          <p:nvPr/>
        </p:nvSpPr>
        <p:spPr>
          <a:xfrm>
            <a:off x="4402950" y="104389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AngularJS</a:t>
            </a:r>
            <a:endParaRPr b="1" sz="18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7" name="Google Shape;4337;p122"/>
          <p:cNvSpPr txBox="1"/>
          <p:nvPr/>
        </p:nvSpPr>
        <p:spPr>
          <a:xfrm>
            <a:off x="4590625" y="1968169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Vue.js</a:t>
            </a:r>
            <a:endParaRPr sz="16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8" name="Google Shape;4338;p122"/>
          <p:cNvSpPr txBox="1"/>
          <p:nvPr/>
        </p:nvSpPr>
        <p:spPr>
          <a:xfrm>
            <a:off x="4359200" y="695765"/>
            <a:ext cx="130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node.js</a:t>
            </a:r>
            <a:endParaRPr sz="16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9" name="Google Shape;4339;p122"/>
          <p:cNvSpPr txBox="1"/>
          <p:nvPr/>
        </p:nvSpPr>
        <p:spPr>
          <a:xfrm>
            <a:off x="4812174" y="1418525"/>
            <a:ext cx="107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BACKBONE.JS</a:t>
            </a:r>
            <a:endParaRPr sz="9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0" name="Google Shape;4340;p122"/>
          <p:cNvSpPr txBox="1"/>
          <p:nvPr/>
        </p:nvSpPr>
        <p:spPr>
          <a:xfrm>
            <a:off x="2242200" y="1459175"/>
            <a:ext cx="150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CakePHP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1" name="Google Shape;4341;p122"/>
          <p:cNvSpPr txBox="1"/>
          <p:nvPr/>
        </p:nvSpPr>
        <p:spPr>
          <a:xfrm>
            <a:off x="226375" y="1915250"/>
            <a:ext cx="400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Symfony</a:t>
            </a:r>
            <a:endParaRPr b="1"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2" name="Google Shape;4342;p122"/>
          <p:cNvSpPr txBox="1"/>
          <p:nvPr/>
        </p:nvSpPr>
        <p:spPr>
          <a:xfrm>
            <a:off x="3023550" y="3268675"/>
            <a:ext cx="110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JavaScript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3" name="Google Shape;4343;p122"/>
          <p:cNvSpPr txBox="1"/>
          <p:nvPr/>
        </p:nvSpPr>
        <p:spPr>
          <a:xfrm>
            <a:off x="353024" y="2946625"/>
            <a:ext cx="156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Joomla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4" name="Google Shape;4344;p122"/>
          <p:cNvSpPr txBox="1"/>
          <p:nvPr/>
        </p:nvSpPr>
        <p:spPr>
          <a:xfrm>
            <a:off x="1276725" y="1607213"/>
            <a:ext cx="103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Laravel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5" name="Google Shape;4345;p122"/>
          <p:cNvSpPr/>
          <p:nvPr/>
        </p:nvSpPr>
        <p:spPr>
          <a:xfrm>
            <a:off x="4468575" y="2591075"/>
            <a:ext cx="2256900" cy="21507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122"/>
          <p:cNvSpPr txBox="1"/>
          <p:nvPr/>
        </p:nvSpPr>
        <p:spPr>
          <a:xfrm>
            <a:off x="4912400" y="3347725"/>
            <a:ext cx="96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Jenkins</a:t>
            </a:r>
            <a:endParaRPr b="1"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7" name="Google Shape;4347;p122"/>
          <p:cNvSpPr txBox="1"/>
          <p:nvPr/>
        </p:nvSpPr>
        <p:spPr>
          <a:xfrm>
            <a:off x="5263650" y="434465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SonarQube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8" name="Google Shape;4348;p122"/>
          <p:cNvSpPr txBox="1"/>
          <p:nvPr/>
        </p:nvSpPr>
        <p:spPr>
          <a:xfrm>
            <a:off x="4625650" y="4008325"/>
            <a:ext cx="13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Azure DevOps</a:t>
            </a:r>
            <a:endParaRPr b="1"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9" name="Google Shape;4349;p122"/>
          <p:cNvSpPr txBox="1"/>
          <p:nvPr/>
        </p:nvSpPr>
        <p:spPr>
          <a:xfrm>
            <a:off x="5663000" y="3531975"/>
            <a:ext cx="10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docker</a:t>
            </a:r>
            <a:endParaRPr sz="2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0" name="Google Shape;4350;p122"/>
          <p:cNvSpPr txBox="1"/>
          <p:nvPr/>
        </p:nvSpPr>
        <p:spPr>
          <a:xfrm>
            <a:off x="4660100" y="3046850"/>
            <a:ext cx="14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owasp zaproxy</a:t>
            </a:r>
            <a:endParaRPr b="1"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1" name="Google Shape;4351;p122"/>
          <p:cNvSpPr txBox="1"/>
          <p:nvPr/>
        </p:nvSpPr>
        <p:spPr>
          <a:xfrm>
            <a:off x="5083175" y="2690348"/>
            <a:ext cx="11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GitLab</a:t>
            </a:r>
            <a:endParaRPr b="1"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2" name="Google Shape;4352;p122"/>
          <p:cNvSpPr txBox="1"/>
          <p:nvPr/>
        </p:nvSpPr>
        <p:spPr>
          <a:xfrm>
            <a:off x="4625650" y="370340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kubernetes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3" name="Google Shape;4353;p122"/>
          <p:cNvSpPr txBox="1"/>
          <p:nvPr/>
        </p:nvSpPr>
        <p:spPr>
          <a:xfrm>
            <a:off x="5815675" y="328120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squash TM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4" name="Google Shape;4354;p122"/>
          <p:cNvSpPr/>
          <p:nvPr/>
        </p:nvSpPr>
        <p:spPr>
          <a:xfrm>
            <a:off x="5695350" y="548250"/>
            <a:ext cx="2709600" cy="27330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5" name="Google Shape;4355;p122"/>
          <p:cNvSpPr txBox="1"/>
          <p:nvPr/>
        </p:nvSpPr>
        <p:spPr>
          <a:xfrm>
            <a:off x="5916600" y="1028450"/>
            <a:ext cx="12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MariaDB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6" name="Google Shape;4356;p122"/>
          <p:cNvSpPr txBox="1"/>
          <p:nvPr/>
        </p:nvSpPr>
        <p:spPr>
          <a:xfrm>
            <a:off x="7196225" y="1037650"/>
            <a:ext cx="77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MySQL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7" name="Google Shape;4357;p122"/>
          <p:cNvSpPr txBox="1"/>
          <p:nvPr/>
        </p:nvSpPr>
        <p:spPr>
          <a:xfrm>
            <a:off x="6061325" y="2039016"/>
            <a:ext cx="19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PostgreSQL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8" name="Google Shape;4358;p122"/>
          <p:cNvSpPr txBox="1"/>
          <p:nvPr/>
        </p:nvSpPr>
        <p:spPr>
          <a:xfrm>
            <a:off x="6740900" y="2422863"/>
            <a:ext cx="138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mongoDB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9" name="Google Shape;4359;p122"/>
          <p:cNvSpPr txBox="1"/>
          <p:nvPr/>
        </p:nvSpPr>
        <p:spPr>
          <a:xfrm>
            <a:off x="5975300" y="1473050"/>
            <a:ext cx="235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Sql Server</a:t>
            </a:r>
            <a:endParaRPr b="1" sz="3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0" name="Google Shape;4360;p122"/>
          <p:cNvSpPr txBox="1"/>
          <p:nvPr/>
        </p:nvSpPr>
        <p:spPr>
          <a:xfrm>
            <a:off x="6598175" y="641925"/>
            <a:ext cx="11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Oracle</a:t>
            </a:r>
            <a:endParaRPr b="1"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1" name="Google Shape;4361;p122"/>
          <p:cNvSpPr/>
          <p:nvPr/>
        </p:nvSpPr>
        <p:spPr>
          <a:xfrm>
            <a:off x="7023750" y="2846750"/>
            <a:ext cx="1381200" cy="13962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p122"/>
          <p:cNvSpPr txBox="1"/>
          <p:nvPr/>
        </p:nvSpPr>
        <p:spPr>
          <a:xfrm>
            <a:off x="7329450" y="3018664"/>
            <a:ext cx="7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AWS</a:t>
            </a:r>
            <a:endParaRPr sz="21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3" name="Google Shape;4363;p122"/>
          <p:cNvSpPr txBox="1"/>
          <p:nvPr/>
        </p:nvSpPr>
        <p:spPr>
          <a:xfrm>
            <a:off x="7194450" y="3618803"/>
            <a:ext cx="103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Azure</a:t>
            </a:r>
            <a:endParaRPr b="1" sz="22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4" name="Google Shape;4364;p122"/>
          <p:cNvSpPr txBox="1"/>
          <p:nvPr/>
        </p:nvSpPr>
        <p:spPr>
          <a:xfrm>
            <a:off x="7017875" y="3383300"/>
            <a:ext cx="138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Google Cloud Platform</a:t>
            </a:r>
            <a:endParaRPr sz="9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65" name="Google Shape;4365;p122"/>
          <p:cNvSpPr txBox="1"/>
          <p:nvPr/>
        </p:nvSpPr>
        <p:spPr>
          <a:xfrm>
            <a:off x="3603250" y="4624400"/>
            <a:ext cx="76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PHP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66" name="Google Shape;4366;p122"/>
          <p:cNvCxnSpPr>
            <a:stCxn id="4365" idx="0"/>
            <a:endCxn id="4328" idx="5"/>
          </p:cNvCxnSpPr>
          <p:nvPr/>
        </p:nvCxnSpPr>
        <p:spPr>
          <a:xfrm rot="10800000">
            <a:off x="3745750" y="4292600"/>
            <a:ext cx="242400" cy="3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7" name="Google Shape;4367;p122"/>
          <p:cNvSpPr txBox="1"/>
          <p:nvPr/>
        </p:nvSpPr>
        <p:spPr>
          <a:xfrm>
            <a:off x="6442050" y="454820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devops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68" name="Google Shape;4368;p122"/>
          <p:cNvCxnSpPr>
            <a:stCxn id="4367" idx="0"/>
            <a:endCxn id="4345" idx="5"/>
          </p:cNvCxnSpPr>
          <p:nvPr/>
        </p:nvCxnSpPr>
        <p:spPr>
          <a:xfrm rot="10800000">
            <a:off x="6394950" y="4426700"/>
            <a:ext cx="567000" cy="1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9" name="Google Shape;4369;p122"/>
          <p:cNvSpPr txBox="1"/>
          <p:nvPr/>
        </p:nvSpPr>
        <p:spPr>
          <a:xfrm>
            <a:off x="8120825" y="455210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cloud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70" name="Google Shape;4370;p122"/>
          <p:cNvCxnSpPr>
            <a:stCxn id="4369" idx="0"/>
          </p:cNvCxnSpPr>
          <p:nvPr/>
        </p:nvCxnSpPr>
        <p:spPr>
          <a:xfrm rot="10800000">
            <a:off x="8251625" y="4065800"/>
            <a:ext cx="389100" cy="4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1" name="Google Shape;4371;p122"/>
          <p:cNvSpPr txBox="1"/>
          <p:nvPr/>
        </p:nvSpPr>
        <p:spPr>
          <a:xfrm>
            <a:off x="8040000" y="14805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bdd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72" name="Google Shape;4372;p122"/>
          <p:cNvCxnSpPr>
            <a:stCxn id="4371" idx="2"/>
            <a:endCxn id="4354" idx="7"/>
          </p:cNvCxnSpPr>
          <p:nvPr/>
        </p:nvCxnSpPr>
        <p:spPr>
          <a:xfrm flipH="1">
            <a:off x="8008200" y="548250"/>
            <a:ext cx="55170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3" name="Google Shape;4373;p122"/>
          <p:cNvSpPr txBox="1"/>
          <p:nvPr/>
        </p:nvSpPr>
        <p:spPr>
          <a:xfrm>
            <a:off x="5263650" y="6960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front end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74" name="Google Shape;4374;p122"/>
          <p:cNvCxnSpPr>
            <a:stCxn id="4373" idx="2"/>
          </p:cNvCxnSpPr>
          <p:nvPr/>
        </p:nvCxnSpPr>
        <p:spPr>
          <a:xfrm flipH="1">
            <a:off x="5532750" y="469800"/>
            <a:ext cx="250800" cy="2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5" name="Google Shape;4375;p122"/>
          <p:cNvSpPr txBox="1"/>
          <p:nvPr/>
        </p:nvSpPr>
        <p:spPr>
          <a:xfrm>
            <a:off x="4104674" y="1391438"/>
            <a:ext cx="107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React</a:t>
            </a:r>
            <a:endParaRPr sz="16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76" name="Google Shape;4376;p122"/>
          <p:cNvSpPr txBox="1"/>
          <p:nvPr/>
        </p:nvSpPr>
        <p:spPr>
          <a:xfrm>
            <a:off x="1443950" y="3893850"/>
            <a:ext cx="199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Wordpress</a:t>
            </a:r>
            <a:endParaRPr b="1"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105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agenda.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50" name="Google Shape;3850;p105"/>
          <p:cNvGraphicFramePr/>
          <p:nvPr/>
        </p:nvGraphicFramePr>
        <p:xfrm>
          <a:off x="571500" y="12489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{41782095-6813-4438-B6BC-9CAE8CA05826}</a:tableStyleId>
              </a:tblPr>
              <a:tblGrid>
                <a:gridCol w="4581525"/>
                <a:gridCol w="415550"/>
              </a:tblGrid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fr-FR" sz="1200">
                          <a:solidFill>
                            <a:schemeClr val="lt1"/>
                          </a:solidFill>
                        </a:rPr>
                        <a:t>le delivery center .php et .NET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nos services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organisation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roadmap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success stories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13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kit de survie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14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Tahoma"/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annexes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FFFFFF"/>
                          </a:solidFill>
                        </a:rPr>
                        <a:t>20</a:t>
                      </a:r>
                      <a:endParaRPr sz="11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0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23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5"/>
                </a:solidFill>
              </a:rPr>
              <a:t>technical skills .NET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82" name="Google Shape;4382;p123"/>
          <p:cNvSpPr/>
          <p:nvPr/>
        </p:nvSpPr>
        <p:spPr>
          <a:xfrm>
            <a:off x="90550" y="771975"/>
            <a:ext cx="4282500" cy="41247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123"/>
          <p:cNvSpPr txBox="1"/>
          <p:nvPr/>
        </p:nvSpPr>
        <p:spPr>
          <a:xfrm>
            <a:off x="1197875" y="2743188"/>
            <a:ext cx="270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3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C# .NET</a:t>
            </a:r>
            <a:endParaRPr b="1" sz="43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84" name="Google Shape;4384;p123"/>
          <p:cNvSpPr txBox="1"/>
          <p:nvPr/>
        </p:nvSpPr>
        <p:spPr>
          <a:xfrm>
            <a:off x="1324950" y="898838"/>
            <a:ext cx="199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ASP .NET MVC</a:t>
            </a:r>
            <a:endParaRPr b="1" sz="20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85" name="Google Shape;4385;p123"/>
          <p:cNvSpPr txBox="1"/>
          <p:nvPr/>
        </p:nvSpPr>
        <p:spPr>
          <a:xfrm>
            <a:off x="1119800" y="3416145"/>
            <a:ext cx="235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ASP NET Web</a:t>
            </a:r>
            <a:r>
              <a:rPr lang="fr-FR" sz="24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fr-FR" sz="19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Api</a:t>
            </a:r>
            <a:endParaRPr sz="19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86" name="Google Shape;4386;p123"/>
          <p:cNvSpPr txBox="1"/>
          <p:nvPr/>
        </p:nvSpPr>
        <p:spPr>
          <a:xfrm>
            <a:off x="458575" y="2324893"/>
            <a:ext cx="317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ASP .NET Webform</a:t>
            </a:r>
            <a:endParaRPr sz="24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87" name="Google Shape;4387;p123"/>
          <p:cNvSpPr txBox="1"/>
          <p:nvPr/>
        </p:nvSpPr>
        <p:spPr>
          <a:xfrm>
            <a:off x="750625" y="1213300"/>
            <a:ext cx="11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VB .NET</a:t>
            </a:r>
            <a:endParaRPr b="1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88" name="Google Shape;4388;p123"/>
          <p:cNvSpPr/>
          <p:nvPr/>
        </p:nvSpPr>
        <p:spPr>
          <a:xfrm>
            <a:off x="3962000" y="548250"/>
            <a:ext cx="2044800" cy="20235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9" name="Google Shape;4389;p123"/>
          <p:cNvSpPr txBox="1"/>
          <p:nvPr/>
        </p:nvSpPr>
        <p:spPr>
          <a:xfrm>
            <a:off x="4402950" y="104389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AngularJS</a:t>
            </a:r>
            <a:endParaRPr b="1" sz="1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0" name="Google Shape;4390;p123"/>
          <p:cNvSpPr txBox="1"/>
          <p:nvPr/>
        </p:nvSpPr>
        <p:spPr>
          <a:xfrm>
            <a:off x="4359200" y="695765"/>
            <a:ext cx="130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node.js</a:t>
            </a: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1" name="Google Shape;4391;p123"/>
          <p:cNvSpPr txBox="1"/>
          <p:nvPr/>
        </p:nvSpPr>
        <p:spPr>
          <a:xfrm>
            <a:off x="4812174" y="1418525"/>
            <a:ext cx="107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BACKBONE.JS</a:t>
            </a:r>
            <a:endParaRPr sz="9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2" name="Google Shape;4392;p123"/>
          <p:cNvSpPr txBox="1"/>
          <p:nvPr/>
        </p:nvSpPr>
        <p:spPr>
          <a:xfrm>
            <a:off x="1883150" y="4290800"/>
            <a:ext cx="82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Blazor</a:t>
            </a:r>
            <a:endParaRPr sz="18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3" name="Google Shape;4393;p123"/>
          <p:cNvSpPr txBox="1"/>
          <p:nvPr/>
        </p:nvSpPr>
        <p:spPr>
          <a:xfrm>
            <a:off x="2242200" y="1459178"/>
            <a:ext cx="8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WCF</a:t>
            </a:r>
            <a:endParaRPr sz="2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4" name="Google Shape;4394;p123"/>
          <p:cNvSpPr txBox="1"/>
          <p:nvPr/>
        </p:nvSpPr>
        <p:spPr>
          <a:xfrm>
            <a:off x="226375" y="1915250"/>
            <a:ext cx="400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Framework .NET / Core / 5.0 / 6.0</a:t>
            </a:r>
            <a:endParaRPr b="1" sz="17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5" name="Google Shape;4395;p123"/>
          <p:cNvSpPr txBox="1"/>
          <p:nvPr/>
        </p:nvSpPr>
        <p:spPr>
          <a:xfrm>
            <a:off x="843800" y="3928425"/>
            <a:ext cx="29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Entity Framework 6.0 / Core</a:t>
            </a:r>
            <a:endParaRPr b="1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6" name="Google Shape;4396;p123"/>
          <p:cNvSpPr txBox="1"/>
          <p:nvPr/>
        </p:nvSpPr>
        <p:spPr>
          <a:xfrm>
            <a:off x="3319050" y="3421078"/>
            <a:ext cx="96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WinForm</a:t>
            </a:r>
            <a:endParaRPr sz="1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7" name="Google Shape;4397;p123"/>
          <p:cNvSpPr txBox="1"/>
          <p:nvPr/>
        </p:nvSpPr>
        <p:spPr>
          <a:xfrm>
            <a:off x="353013" y="2946630"/>
            <a:ext cx="8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UWP</a:t>
            </a:r>
            <a:endParaRPr sz="2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8" name="Google Shape;4398;p123"/>
          <p:cNvSpPr txBox="1"/>
          <p:nvPr/>
        </p:nvSpPr>
        <p:spPr>
          <a:xfrm>
            <a:off x="1276725" y="1607213"/>
            <a:ext cx="103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Xamarin</a:t>
            </a:r>
            <a:endParaRPr sz="15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9" name="Google Shape;4399;p123"/>
          <p:cNvSpPr/>
          <p:nvPr/>
        </p:nvSpPr>
        <p:spPr>
          <a:xfrm>
            <a:off x="4468575" y="2591075"/>
            <a:ext cx="2256900" cy="2150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0" name="Google Shape;4400;p123"/>
          <p:cNvSpPr txBox="1"/>
          <p:nvPr/>
        </p:nvSpPr>
        <p:spPr>
          <a:xfrm>
            <a:off x="4912400" y="3347725"/>
            <a:ext cx="96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Jenkins</a:t>
            </a:r>
            <a:endParaRPr b="1" sz="15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1" name="Google Shape;4401;p123"/>
          <p:cNvSpPr txBox="1"/>
          <p:nvPr/>
        </p:nvSpPr>
        <p:spPr>
          <a:xfrm>
            <a:off x="5263650" y="434465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SonarQube</a:t>
            </a:r>
            <a:endParaRPr sz="1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2" name="Google Shape;4402;p123"/>
          <p:cNvSpPr txBox="1"/>
          <p:nvPr/>
        </p:nvSpPr>
        <p:spPr>
          <a:xfrm>
            <a:off x="4625650" y="4008325"/>
            <a:ext cx="13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Azure DevOps</a:t>
            </a:r>
            <a:endParaRPr b="1" sz="12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3" name="Google Shape;4403;p123"/>
          <p:cNvSpPr txBox="1"/>
          <p:nvPr/>
        </p:nvSpPr>
        <p:spPr>
          <a:xfrm>
            <a:off x="5663000" y="3531975"/>
            <a:ext cx="10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docker</a:t>
            </a:r>
            <a:endParaRPr sz="2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4" name="Google Shape;4404;p123"/>
          <p:cNvSpPr txBox="1"/>
          <p:nvPr/>
        </p:nvSpPr>
        <p:spPr>
          <a:xfrm>
            <a:off x="4660100" y="3046850"/>
            <a:ext cx="14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owasp zaproxy</a:t>
            </a:r>
            <a:endParaRPr b="1" sz="12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5" name="Google Shape;4405;p123"/>
          <p:cNvSpPr txBox="1"/>
          <p:nvPr/>
        </p:nvSpPr>
        <p:spPr>
          <a:xfrm>
            <a:off x="5083175" y="2690348"/>
            <a:ext cx="11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GitLab</a:t>
            </a:r>
            <a:endParaRPr b="1" sz="23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6" name="Google Shape;4406;p123"/>
          <p:cNvSpPr txBox="1"/>
          <p:nvPr/>
        </p:nvSpPr>
        <p:spPr>
          <a:xfrm>
            <a:off x="4625650" y="370340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kubernetes</a:t>
            </a:r>
            <a:endParaRPr sz="1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7" name="Google Shape;4407;p123"/>
          <p:cNvSpPr txBox="1"/>
          <p:nvPr/>
        </p:nvSpPr>
        <p:spPr>
          <a:xfrm>
            <a:off x="5815675" y="328120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squash TM</a:t>
            </a:r>
            <a:endParaRPr sz="1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8" name="Google Shape;4408;p123"/>
          <p:cNvSpPr/>
          <p:nvPr/>
        </p:nvSpPr>
        <p:spPr>
          <a:xfrm>
            <a:off x="5695350" y="548250"/>
            <a:ext cx="2709600" cy="27330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123"/>
          <p:cNvSpPr txBox="1"/>
          <p:nvPr/>
        </p:nvSpPr>
        <p:spPr>
          <a:xfrm>
            <a:off x="5916600" y="1028450"/>
            <a:ext cx="12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MariaDB</a:t>
            </a:r>
            <a:endParaRPr sz="20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0" name="Google Shape;4410;p123"/>
          <p:cNvSpPr txBox="1"/>
          <p:nvPr/>
        </p:nvSpPr>
        <p:spPr>
          <a:xfrm>
            <a:off x="7196225" y="1037650"/>
            <a:ext cx="77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MySQL</a:t>
            </a:r>
            <a:endParaRPr sz="15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1" name="Google Shape;4411;p123"/>
          <p:cNvSpPr txBox="1"/>
          <p:nvPr/>
        </p:nvSpPr>
        <p:spPr>
          <a:xfrm>
            <a:off x="6061325" y="2039016"/>
            <a:ext cx="19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PostgreSQL</a:t>
            </a:r>
            <a:endParaRPr sz="18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2" name="Google Shape;4412;p123"/>
          <p:cNvSpPr txBox="1"/>
          <p:nvPr/>
        </p:nvSpPr>
        <p:spPr>
          <a:xfrm>
            <a:off x="6740900" y="2422863"/>
            <a:ext cx="138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mongoDB</a:t>
            </a:r>
            <a:endParaRPr sz="19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3" name="Google Shape;4413;p123"/>
          <p:cNvSpPr txBox="1"/>
          <p:nvPr/>
        </p:nvSpPr>
        <p:spPr>
          <a:xfrm>
            <a:off x="5975300" y="1473050"/>
            <a:ext cx="235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3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Sql Server</a:t>
            </a:r>
            <a:endParaRPr b="1" sz="33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4" name="Google Shape;4414;p123"/>
          <p:cNvSpPr txBox="1"/>
          <p:nvPr/>
        </p:nvSpPr>
        <p:spPr>
          <a:xfrm>
            <a:off x="6598175" y="641925"/>
            <a:ext cx="115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Oracle</a:t>
            </a:r>
            <a:endParaRPr b="1" sz="23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5" name="Google Shape;4415;p123"/>
          <p:cNvSpPr/>
          <p:nvPr/>
        </p:nvSpPr>
        <p:spPr>
          <a:xfrm>
            <a:off x="7023750" y="2846750"/>
            <a:ext cx="1381200" cy="1396200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0">
              <a:srgbClr val="031C5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123"/>
          <p:cNvSpPr txBox="1"/>
          <p:nvPr/>
        </p:nvSpPr>
        <p:spPr>
          <a:xfrm>
            <a:off x="7329450" y="3018664"/>
            <a:ext cx="7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AWS</a:t>
            </a:r>
            <a:endParaRPr sz="2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7" name="Google Shape;4417;p123"/>
          <p:cNvSpPr txBox="1"/>
          <p:nvPr/>
        </p:nvSpPr>
        <p:spPr>
          <a:xfrm>
            <a:off x="7194450" y="3618803"/>
            <a:ext cx="103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Azure</a:t>
            </a:r>
            <a:endParaRPr b="1"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8" name="Google Shape;4418;p123"/>
          <p:cNvSpPr txBox="1"/>
          <p:nvPr/>
        </p:nvSpPr>
        <p:spPr>
          <a:xfrm>
            <a:off x="7017875" y="3383300"/>
            <a:ext cx="138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Google Cloud Platform</a:t>
            </a:r>
            <a:endParaRPr sz="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9" name="Google Shape;4419;p123"/>
          <p:cNvSpPr txBox="1"/>
          <p:nvPr/>
        </p:nvSpPr>
        <p:spPr>
          <a:xfrm>
            <a:off x="3603250" y="4624400"/>
            <a:ext cx="76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.NET</a:t>
            </a:r>
            <a:endParaRPr b="1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20" name="Google Shape;4420;p123"/>
          <p:cNvCxnSpPr>
            <a:stCxn id="4419" idx="0"/>
            <a:endCxn id="4382" idx="5"/>
          </p:cNvCxnSpPr>
          <p:nvPr/>
        </p:nvCxnSpPr>
        <p:spPr>
          <a:xfrm rot="10800000">
            <a:off x="3745750" y="4292600"/>
            <a:ext cx="242400" cy="331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1" name="Google Shape;4421;p123"/>
          <p:cNvSpPr txBox="1"/>
          <p:nvPr/>
        </p:nvSpPr>
        <p:spPr>
          <a:xfrm>
            <a:off x="6442050" y="454820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devops</a:t>
            </a:r>
            <a:endParaRPr b="1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22" name="Google Shape;4422;p123"/>
          <p:cNvCxnSpPr>
            <a:stCxn id="4421" idx="0"/>
            <a:endCxn id="4399" idx="5"/>
          </p:cNvCxnSpPr>
          <p:nvPr/>
        </p:nvCxnSpPr>
        <p:spPr>
          <a:xfrm rot="10800000">
            <a:off x="6394950" y="4426700"/>
            <a:ext cx="567000" cy="121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3" name="Google Shape;4423;p123"/>
          <p:cNvSpPr txBox="1"/>
          <p:nvPr/>
        </p:nvSpPr>
        <p:spPr>
          <a:xfrm>
            <a:off x="8040000" y="454820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cloud</a:t>
            </a:r>
            <a:endParaRPr b="1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24" name="Google Shape;4424;p123"/>
          <p:cNvCxnSpPr>
            <a:stCxn id="4423" idx="0"/>
          </p:cNvCxnSpPr>
          <p:nvPr/>
        </p:nvCxnSpPr>
        <p:spPr>
          <a:xfrm rot="10800000">
            <a:off x="8170800" y="4061900"/>
            <a:ext cx="389100" cy="48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5" name="Google Shape;4425;p123"/>
          <p:cNvSpPr txBox="1"/>
          <p:nvPr/>
        </p:nvSpPr>
        <p:spPr>
          <a:xfrm>
            <a:off x="8040000" y="14805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bdd</a:t>
            </a:r>
            <a:endParaRPr b="1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26" name="Google Shape;4426;p123"/>
          <p:cNvCxnSpPr>
            <a:stCxn id="4425" idx="2"/>
            <a:endCxn id="4408" idx="7"/>
          </p:cNvCxnSpPr>
          <p:nvPr/>
        </p:nvCxnSpPr>
        <p:spPr>
          <a:xfrm flipH="1">
            <a:off x="8008200" y="548250"/>
            <a:ext cx="551700" cy="400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7" name="Google Shape;4427;p123"/>
          <p:cNvSpPr txBox="1"/>
          <p:nvPr/>
        </p:nvSpPr>
        <p:spPr>
          <a:xfrm>
            <a:off x="5263650" y="69600"/>
            <a:ext cx="10398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front end</a:t>
            </a:r>
            <a:endParaRPr b="1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28" name="Google Shape;4428;p123"/>
          <p:cNvCxnSpPr>
            <a:stCxn id="4427" idx="2"/>
          </p:cNvCxnSpPr>
          <p:nvPr/>
        </p:nvCxnSpPr>
        <p:spPr>
          <a:xfrm flipH="1">
            <a:off x="5532750" y="469800"/>
            <a:ext cx="250800" cy="230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9" name="Google Shape;4429;p123"/>
          <p:cNvSpPr txBox="1"/>
          <p:nvPr/>
        </p:nvSpPr>
        <p:spPr>
          <a:xfrm>
            <a:off x="3271575" y="2289215"/>
            <a:ext cx="8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7F6000"/>
                </a:solidFill>
                <a:latin typeface="Tahoma"/>
                <a:ea typeface="Tahoma"/>
                <a:cs typeface="Tahoma"/>
                <a:sym typeface="Tahoma"/>
              </a:rPr>
              <a:t>WPF</a:t>
            </a:r>
            <a:endParaRPr b="1" sz="2100">
              <a:solidFill>
                <a:srgbClr val="7F6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0" name="Google Shape;4430;p123"/>
          <p:cNvSpPr txBox="1"/>
          <p:nvPr/>
        </p:nvSpPr>
        <p:spPr>
          <a:xfrm>
            <a:off x="4185749" y="1747925"/>
            <a:ext cx="10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HTML5 / CSS3</a:t>
            </a:r>
            <a:endParaRPr sz="11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1" name="Google Shape;4431;p123"/>
          <p:cNvSpPr txBox="1"/>
          <p:nvPr/>
        </p:nvSpPr>
        <p:spPr>
          <a:xfrm>
            <a:off x="4590625" y="1968169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Vue.js</a:t>
            </a: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2" name="Google Shape;4432;p123"/>
          <p:cNvSpPr txBox="1"/>
          <p:nvPr/>
        </p:nvSpPr>
        <p:spPr>
          <a:xfrm>
            <a:off x="4104674" y="1391438"/>
            <a:ext cx="107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React</a:t>
            </a: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124"/>
          <p:cNvSpPr txBox="1"/>
          <p:nvPr>
            <p:ph type="title"/>
          </p:nvPr>
        </p:nvSpPr>
        <p:spPr>
          <a:xfrm>
            <a:off x="495750" y="64988"/>
            <a:ext cx="8000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fr-FR" sz="2000">
                <a:solidFill>
                  <a:schemeClr val="accent1"/>
                </a:solidFill>
              </a:rPr>
              <a:t>quelques références </a:t>
            </a:r>
            <a:r>
              <a:rPr lang="fr-FR" sz="2000">
                <a:solidFill>
                  <a:schemeClr val="accent2"/>
                </a:solidFill>
              </a:rPr>
              <a:t>du delivery center PHP.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38" name="Google Shape;4438;p124"/>
          <p:cNvSpPr/>
          <p:nvPr/>
        </p:nvSpPr>
        <p:spPr>
          <a:xfrm>
            <a:off x="535200" y="4117650"/>
            <a:ext cx="8073600" cy="5190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p124"/>
          <p:cNvSpPr/>
          <p:nvPr/>
        </p:nvSpPr>
        <p:spPr>
          <a:xfrm>
            <a:off x="535200" y="3306975"/>
            <a:ext cx="8073600" cy="7275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0" name="Google Shape;4440;p124"/>
          <p:cNvSpPr/>
          <p:nvPr/>
        </p:nvSpPr>
        <p:spPr>
          <a:xfrm>
            <a:off x="515150" y="2624102"/>
            <a:ext cx="8073600" cy="5997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1" name="Google Shape;4441;p124"/>
          <p:cNvSpPr/>
          <p:nvPr/>
        </p:nvSpPr>
        <p:spPr>
          <a:xfrm>
            <a:off x="515150" y="2009938"/>
            <a:ext cx="8073600" cy="5190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2" name="Google Shape;4442;p124"/>
          <p:cNvSpPr/>
          <p:nvPr/>
        </p:nvSpPr>
        <p:spPr>
          <a:xfrm>
            <a:off x="495750" y="1393325"/>
            <a:ext cx="8073600" cy="5190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3" name="Google Shape;4443;p124"/>
          <p:cNvSpPr/>
          <p:nvPr/>
        </p:nvSpPr>
        <p:spPr>
          <a:xfrm>
            <a:off x="495750" y="763975"/>
            <a:ext cx="8073600" cy="5535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4" name="Google Shape;4444;p124"/>
          <p:cNvSpPr txBox="1"/>
          <p:nvPr/>
        </p:nvSpPr>
        <p:spPr>
          <a:xfrm>
            <a:off x="515150" y="797488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2008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7 ETP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5" name="Google Shape;4445;p124"/>
          <p:cNvSpPr txBox="1"/>
          <p:nvPr/>
        </p:nvSpPr>
        <p:spPr>
          <a:xfrm>
            <a:off x="515150" y="1438475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2016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10 ETP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6" name="Google Shape;4446;p124"/>
          <p:cNvSpPr txBox="1"/>
          <p:nvPr/>
        </p:nvSpPr>
        <p:spPr>
          <a:xfrm>
            <a:off x="515150" y="2029913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2021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3 ETP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7" name="Google Shape;4447;p124"/>
          <p:cNvSpPr txBox="1"/>
          <p:nvPr/>
        </p:nvSpPr>
        <p:spPr>
          <a:xfrm>
            <a:off x="515150" y="2672788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2018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4 ETP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8" name="Google Shape;4448;p124"/>
          <p:cNvSpPr txBox="1"/>
          <p:nvPr/>
        </p:nvSpPr>
        <p:spPr>
          <a:xfrm>
            <a:off x="515150" y="3366363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2022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 ETP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9" name="Google Shape;4449;p124"/>
          <p:cNvSpPr txBox="1"/>
          <p:nvPr/>
        </p:nvSpPr>
        <p:spPr>
          <a:xfrm>
            <a:off x="535200" y="4141188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2017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-FR" sz="7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11 ETP</a:t>
            </a:r>
            <a:endParaRPr b="0" i="0" sz="7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0" name="Google Shape;4450;p124"/>
          <p:cNvSpPr txBox="1"/>
          <p:nvPr/>
        </p:nvSpPr>
        <p:spPr>
          <a:xfrm>
            <a:off x="2194050" y="739399"/>
            <a:ext cx="63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Tierce maintenance applicative d’une trentaine de sites web (MCO, évolutions, conception et réalisation de nouveaux sites) avec des technologies variées : TYPO3, WordPress, Ibexa, Symfony et Angular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Conseil en architecture, expertise accessibilité, accompagnement AMOA, formation des webmestres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1" name="Google Shape;4451;p124"/>
          <p:cNvSpPr txBox="1"/>
          <p:nvPr/>
        </p:nvSpPr>
        <p:spPr>
          <a:xfrm>
            <a:off x="2225850" y="1303500"/>
            <a:ext cx="63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Refonte et maintenance de 2 portails internet ixarm et achats de SPIP en Drupal 8 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Refonte du portail « TOTEM » d’information et de communication sur l’intranet du Ministère des Armées 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Tierce Maintenance Applicative de l’application CLADE (socle documentaire de la DGA) – Techno Drupal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2" name="Google Shape;4452;p124"/>
          <p:cNvSpPr txBox="1"/>
          <p:nvPr/>
        </p:nvSpPr>
        <p:spPr>
          <a:xfrm>
            <a:off x="2225850" y="2060672"/>
            <a:ext cx="6311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Réalisation des évolutions de l’application AIRBUS PAP de gestion de la production des cartes électroniques – PHP natif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3" name="Google Shape;4453;p124"/>
          <p:cNvSpPr txBox="1"/>
          <p:nvPr/>
        </p:nvSpPr>
        <p:spPr>
          <a:xfrm>
            <a:off x="2225850" y="2561476"/>
            <a:ext cx="6311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Conception, réalisation et maintenance du site Axereal (souscription de contrats d’assurance)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Conception, réalisation et maintenance du portail Réassurance GED (gestion documentaire)</a:t>
            </a:r>
            <a:b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Technologie Drupal 9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4" name="Google Shape;4454;p124"/>
          <p:cNvSpPr txBox="1"/>
          <p:nvPr/>
        </p:nvSpPr>
        <p:spPr>
          <a:xfrm>
            <a:off x="2184150" y="3267225"/>
            <a:ext cx="6311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Tierce Maintenance Applicative du logiciel PIRAMIG (Pilotage des Rapports d’Activité des Missions d’Intérêt Général) - Technologie PHP/Symfony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4998" lvl="1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Tierce Maintenance Applicative des 12 logiciels du Programme de médicalisation des systèmes d’information (PMSI) –Technologie PHP/Symfony</a:t>
            </a:r>
            <a:endParaRPr b="0" i="0" sz="10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5" name="Google Shape;4455;p124"/>
          <p:cNvSpPr txBox="1"/>
          <p:nvPr/>
        </p:nvSpPr>
        <p:spPr>
          <a:xfrm>
            <a:off x="2184150" y="4063498"/>
            <a:ext cx="6311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Refonte de l’extranet de souscription de produits en technologie Drupal 8. Développement d’une plateforme web de dématérialisation des processus de souscription.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98" lvl="0" marL="134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b="0" i="0" lang="fr-FR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Tierce Maintenance Applicative de l’application SPHERIANET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Fichier:Logo Grand Lyon.svg — Wikipédia" id="4456" name="Google Shape;445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1" y="926778"/>
            <a:ext cx="999038" cy="205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Groupama 2002.svg — Wikipédia" id="4457" name="Google Shape;445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736" y="2761716"/>
            <a:ext cx="1047403" cy="312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Logo de la Direction générale de l'Armement.svg — Wikipédia" id="4458" name="Google Shape;4458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1577" y="1458802"/>
            <a:ext cx="365883" cy="37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9" name="Google Shape;4459;p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2309" y="2001519"/>
            <a:ext cx="948250" cy="53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0" name="Google Shape;4460;p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1775" y="4072950"/>
            <a:ext cx="1165475" cy="582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IH : Agence technique de l'information sur l'hospitalisation" id="4461" name="Google Shape;4461;p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375" y="3404025"/>
            <a:ext cx="654293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125"/>
          <p:cNvSpPr/>
          <p:nvPr/>
        </p:nvSpPr>
        <p:spPr>
          <a:xfrm>
            <a:off x="535200" y="4117650"/>
            <a:ext cx="8073600" cy="5190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7" name="Google Shape;4467;p125"/>
          <p:cNvSpPr/>
          <p:nvPr/>
        </p:nvSpPr>
        <p:spPr>
          <a:xfrm>
            <a:off x="535200" y="3306975"/>
            <a:ext cx="8073600" cy="7275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p125"/>
          <p:cNvSpPr/>
          <p:nvPr/>
        </p:nvSpPr>
        <p:spPr>
          <a:xfrm>
            <a:off x="515150" y="2624102"/>
            <a:ext cx="8073600" cy="5997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9" name="Google Shape;4469;p125"/>
          <p:cNvSpPr/>
          <p:nvPr/>
        </p:nvSpPr>
        <p:spPr>
          <a:xfrm>
            <a:off x="515150" y="2009938"/>
            <a:ext cx="8073600" cy="5190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0" name="Google Shape;4470;p125"/>
          <p:cNvSpPr/>
          <p:nvPr/>
        </p:nvSpPr>
        <p:spPr>
          <a:xfrm>
            <a:off x="495750" y="1393325"/>
            <a:ext cx="8073600" cy="5190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125"/>
          <p:cNvSpPr/>
          <p:nvPr/>
        </p:nvSpPr>
        <p:spPr>
          <a:xfrm>
            <a:off x="495750" y="763975"/>
            <a:ext cx="8073600" cy="553500"/>
          </a:xfrm>
          <a:prstGeom prst="roundRect">
            <a:avLst>
              <a:gd fmla="val 6392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125"/>
          <p:cNvSpPr txBox="1"/>
          <p:nvPr>
            <p:ph type="title"/>
          </p:nvPr>
        </p:nvSpPr>
        <p:spPr>
          <a:xfrm>
            <a:off x="495750" y="64988"/>
            <a:ext cx="8000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fr-FR" sz="2000">
                <a:solidFill>
                  <a:schemeClr val="accent1"/>
                </a:solidFill>
              </a:rPr>
              <a:t>quelques références </a:t>
            </a:r>
            <a:r>
              <a:rPr lang="fr-FR" sz="2000">
                <a:solidFill>
                  <a:schemeClr val="accent2"/>
                </a:solidFill>
              </a:rPr>
              <a:t>d</a:t>
            </a:r>
            <a:r>
              <a:rPr lang="fr-FR" sz="2000">
                <a:solidFill>
                  <a:schemeClr val="accent2"/>
                </a:solidFill>
              </a:rPr>
              <a:t>u</a:t>
            </a:r>
            <a:r>
              <a:rPr lang="fr-FR" sz="2000">
                <a:solidFill>
                  <a:schemeClr val="accent2"/>
                </a:solidFill>
              </a:rPr>
              <a:t> delivery center .NET</a:t>
            </a:r>
            <a:r>
              <a:rPr lang="fr-FR" sz="2000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73" name="Google Shape;4473;p125"/>
          <p:cNvSpPr txBox="1"/>
          <p:nvPr/>
        </p:nvSpPr>
        <p:spPr>
          <a:xfrm>
            <a:off x="515150" y="797488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2019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35 ETP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74" name="Google Shape;4474;p125"/>
          <p:cNvSpPr txBox="1"/>
          <p:nvPr/>
        </p:nvSpPr>
        <p:spPr>
          <a:xfrm>
            <a:off x="515150" y="1438475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2020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15 ETP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75" name="Google Shape;4475;p125"/>
          <p:cNvSpPr txBox="1"/>
          <p:nvPr/>
        </p:nvSpPr>
        <p:spPr>
          <a:xfrm>
            <a:off x="515150" y="2029913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2019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6 ETP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76" name="Google Shape;4476;p125"/>
          <p:cNvSpPr txBox="1"/>
          <p:nvPr/>
        </p:nvSpPr>
        <p:spPr>
          <a:xfrm>
            <a:off x="515150" y="2672788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 2020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11 ETP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77" name="Google Shape;4477;p125"/>
          <p:cNvSpPr txBox="1"/>
          <p:nvPr/>
        </p:nvSpPr>
        <p:spPr>
          <a:xfrm>
            <a:off x="515150" y="3366363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2020 - 2021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 ETP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78" name="Google Shape;447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448" y="2101775"/>
            <a:ext cx="869977" cy="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9" name="Google Shape;447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838" y="2734803"/>
            <a:ext cx="983194" cy="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0" name="Google Shape;4480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1839" y="1490250"/>
            <a:ext cx="1049181" cy="2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1" name="Google Shape;4481;p125"/>
          <p:cNvSpPr txBox="1"/>
          <p:nvPr/>
        </p:nvSpPr>
        <p:spPr>
          <a:xfrm>
            <a:off x="535200" y="4141188"/>
            <a:ext cx="47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Depuis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2016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3 ETP</a:t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82" name="Google Shape;4482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133" y="4117650"/>
            <a:ext cx="746618" cy="5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3" name="Google Shape;4483;p125"/>
          <p:cNvSpPr txBox="1"/>
          <p:nvPr/>
        </p:nvSpPr>
        <p:spPr>
          <a:xfrm>
            <a:off x="2225850" y="854125"/>
            <a:ext cx="631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3499" lvl="0" marL="134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Développement du socle technique du système et d’application billettique de Conduent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84" name="Google Shape;4484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9150" y="818823"/>
            <a:ext cx="1122276" cy="297404"/>
          </a:xfrm>
          <a:prstGeom prst="rect">
            <a:avLst/>
          </a:prstGeom>
          <a:noFill/>
          <a:ln>
            <a:noFill/>
          </a:ln>
        </p:spPr>
      </p:pic>
      <p:sp>
        <p:nvSpPr>
          <p:cNvPr id="4485" name="Google Shape;4485;p125"/>
          <p:cNvSpPr txBox="1"/>
          <p:nvPr/>
        </p:nvSpPr>
        <p:spPr>
          <a:xfrm>
            <a:off x="2225850" y="1303500"/>
            <a:ext cx="63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3499" lvl="0" marL="134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Réalisation d’une interface web pour gérer le système de transport d’une ville (Conducteurs, nombres d’arrêts, création de ligne, etc…)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3499" lvl="0" marL="134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Développement d’un outil Terminal Point de Vente pour les caisse enregistreuse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6" name="Google Shape;4486;p125"/>
          <p:cNvSpPr txBox="1"/>
          <p:nvPr/>
        </p:nvSpPr>
        <p:spPr>
          <a:xfrm>
            <a:off x="2225850" y="2060673"/>
            <a:ext cx="631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3499" lvl="0" marL="134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Refonte du portail web et migration de sa base de données vers un modèle plus optimisé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7" name="Google Shape;4487;p125"/>
          <p:cNvSpPr txBox="1"/>
          <p:nvPr/>
        </p:nvSpPr>
        <p:spPr>
          <a:xfrm>
            <a:off x="2225850" y="2561476"/>
            <a:ext cx="6311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3499" lvl="0" marL="134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Maintenance corrective et évolutive du portail DatLine de Randstad, interface de gestion des accidents de travail et d’arrêt maladie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3499" lvl="0" marL="134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Refonte fonctionnelle et technique du moteur paie de l’ERP OSMOSE de Randstad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8" name="Google Shape;4488;p125"/>
          <p:cNvSpPr txBox="1"/>
          <p:nvPr/>
        </p:nvSpPr>
        <p:spPr>
          <a:xfrm>
            <a:off x="2184150" y="3267225"/>
            <a:ext cx="6311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3499" lvl="0" marL="134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Réalisation de l’outil RAMSECE-PH collecte des données à télécharger dans les 300 structures Recueil Anonymisé des données Médico-Sociales pour l’Etude Nationale des Coûts en ESMS PH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3499" lvl="0" marL="134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Réalisation de l’outil RAMSECE-SSIAD permettant de récolter, regrouper, analyser, tester et restituer les données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9" name="Google Shape;4489;p125"/>
          <p:cNvSpPr txBox="1"/>
          <p:nvPr/>
        </p:nvSpPr>
        <p:spPr>
          <a:xfrm>
            <a:off x="2184150" y="4174248"/>
            <a:ext cx="631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3499" lvl="0" marL="134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Maintenance corrective et évolutive de l’outil d’anonymisation des décisions des cours de justice et du conseil d’etat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TIH : Agence technique de l'information sur l'hospitalisation" id="4490" name="Google Shape;4490;p1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375" y="3404025"/>
            <a:ext cx="654293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126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TOP 24</a:t>
            </a:r>
            <a:endParaRPr/>
          </a:p>
        </p:txBody>
      </p:sp>
      <p:graphicFrame>
        <p:nvGraphicFramePr>
          <p:cNvPr id="4496" name="Google Shape;4496;p126"/>
          <p:cNvGraphicFramePr/>
          <p:nvPr/>
        </p:nvGraphicFramePr>
        <p:xfrm>
          <a:off x="2373450" y="33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{E58D85BA-C7D2-4141-B15D-94F0EA770A3C}</a:tableStyleId>
              </a:tblPr>
              <a:tblGrid>
                <a:gridCol w="1885950"/>
                <a:gridCol w="657225"/>
                <a:gridCol w="952500"/>
                <a:gridCol w="952500"/>
                <a:gridCol w="1971675"/>
              </a:tblGrid>
              <a:tr h="122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7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Client</a:t>
                      </a:r>
                      <a:endParaRPr b="1" sz="7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7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Catégorie</a:t>
                      </a:r>
                      <a:endParaRPr b="1" sz="7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7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.NET</a:t>
                      </a:r>
                      <a:endParaRPr b="1" sz="7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7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PHP</a:t>
                      </a:r>
                      <a:endParaRPr b="1" sz="7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7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Site WEB</a:t>
                      </a:r>
                      <a:endParaRPr b="1" sz="7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THALES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AIRBUS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SAFRAN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SOCIETE GENERALE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BNPP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REACT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CREDIT MUTUEL (inc ARKEA)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Wordpress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EDF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ORANGE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8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DASSAULT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Wordpress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NAVAL GROUP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CREDIT AGRICOLE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AEM (Adobe Experience Manager)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BPCE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LA POSTE (CNP + LBP)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React JAVA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SNCF</a:t>
                      </a:r>
                      <a:endParaRPr sz="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ALTICE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CONTINENTAL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AEM (Adobe Experience Manager)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RENAULT-NISSAN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React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VALEO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Wordpress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ALSTOM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AGIRC ARRCO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Wordpress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MALAKOFF HUMANIS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COVEA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DRUPAL 9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>
                          <a:solidFill>
                            <a:srgbClr val="0F194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SFEREN (new)</a:t>
                      </a:r>
                      <a:endParaRPr sz="800">
                        <a:solidFill>
                          <a:srgbClr val="0F194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TOP 16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?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700">
                          <a:latin typeface="Tahoma"/>
                          <a:ea typeface="Tahoma"/>
                          <a:cs typeface="Tahoma"/>
                          <a:sym typeface="Tahoma"/>
                        </a:rPr>
                        <a:t>PHP</a:t>
                      </a:r>
                      <a:endParaRPr sz="7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1" name="Google Shape;4501;p127"/>
          <p:cNvPicPr preferRelativeResize="0"/>
          <p:nvPr/>
        </p:nvPicPr>
        <p:blipFill rotWithShape="1">
          <a:blip r:embed="rId3">
            <a:alphaModFix/>
          </a:blip>
          <a:srcRect b="-2203" l="0" r="13948" t="11541"/>
          <a:stretch/>
        </p:blipFill>
        <p:spPr>
          <a:xfrm>
            <a:off x="1964267" y="0"/>
            <a:ext cx="6907109" cy="48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4502" name="Google Shape;4502;p127"/>
          <p:cNvSpPr txBox="1"/>
          <p:nvPr/>
        </p:nvSpPr>
        <p:spPr>
          <a:xfrm>
            <a:off x="406766" y="4055100"/>
            <a:ext cx="214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ausy.fr</a:t>
            </a:r>
            <a:endParaRPr sz="1400"/>
          </a:p>
        </p:txBody>
      </p:sp>
      <p:pic>
        <p:nvPicPr>
          <p:cNvPr descr="Une image contenant texte&#10;&#10;Description générée automatiquement" id="4503" name="Google Shape;4503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602" y="4328350"/>
            <a:ext cx="73406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4" name="Google Shape;4504;p127"/>
          <p:cNvGrpSpPr/>
          <p:nvPr/>
        </p:nvGrpSpPr>
        <p:grpSpPr>
          <a:xfrm>
            <a:off x="3965866" y="617773"/>
            <a:ext cx="3727200" cy="1416330"/>
            <a:chOff x="3999732" y="534160"/>
            <a:chExt cx="3727200" cy="1416330"/>
          </a:xfrm>
        </p:grpSpPr>
        <p:sp>
          <p:nvSpPr>
            <p:cNvPr id="4505" name="Google Shape;4505;p127"/>
            <p:cNvSpPr txBox="1"/>
            <p:nvPr/>
          </p:nvSpPr>
          <p:spPr>
            <a:xfrm>
              <a:off x="3999733" y="1158490"/>
              <a:ext cx="3180000" cy="7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fr-FR" sz="4000" u="none" cap="none" strike="noStrike">
                  <a:solidFill>
                    <a:schemeClr val="accent3"/>
                  </a:solidFill>
                  <a:latin typeface="Tahoma"/>
                  <a:ea typeface="Tahoma"/>
                  <a:cs typeface="Tahoma"/>
                  <a:sym typeface="Tahoma"/>
                </a:rPr>
                <a:t>personality.</a:t>
              </a:r>
              <a:endParaRPr sz="1400"/>
            </a:p>
          </p:txBody>
        </p:sp>
        <p:sp>
          <p:nvSpPr>
            <p:cNvPr id="4506" name="Google Shape;4506;p127"/>
            <p:cNvSpPr txBox="1"/>
            <p:nvPr/>
          </p:nvSpPr>
          <p:spPr>
            <a:xfrm>
              <a:off x="3999732" y="534160"/>
              <a:ext cx="3727200" cy="7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fr-FR" sz="4000" u="none" cap="none" strike="noStrike">
                  <a:solidFill>
                    <a:schemeClr val="accent5"/>
                  </a:solidFill>
                  <a:latin typeface="Tahoma"/>
                  <a:ea typeface="Tahoma"/>
                  <a:cs typeface="Tahoma"/>
                  <a:sym typeface="Tahoma"/>
                </a:rPr>
                <a:t>tech with</a:t>
              </a:r>
              <a:endParaRPr sz="1400"/>
            </a:p>
          </p:txBody>
        </p:sp>
      </p:grpSp>
      <p:pic>
        <p:nvPicPr>
          <p:cNvPr id="4507" name="Google Shape;4507;p127"/>
          <p:cNvPicPr preferRelativeResize="0"/>
          <p:nvPr/>
        </p:nvPicPr>
        <p:blipFill rotWithShape="1">
          <a:blip r:embed="rId5">
            <a:alphaModFix/>
          </a:blip>
          <a:srcRect b="4852" l="0" r="0" t="0"/>
          <a:stretch/>
        </p:blipFill>
        <p:spPr>
          <a:xfrm>
            <a:off x="6742576" y="4207500"/>
            <a:ext cx="1848298" cy="4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106"/>
          <p:cNvSpPr txBox="1"/>
          <p:nvPr>
            <p:ph idx="1" type="body"/>
          </p:nvPr>
        </p:nvSpPr>
        <p:spPr>
          <a:xfrm>
            <a:off x="4911328" y="2903133"/>
            <a:ext cx="4332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</a:pPr>
            <a:r>
              <a:rPr lang="fr-FR" sz="2400">
                <a:solidFill>
                  <a:srgbClr val="FFB511"/>
                </a:solidFill>
              </a:rPr>
              <a:t>domaines d’expertises</a:t>
            </a:r>
            <a:endParaRPr sz="2400">
              <a:solidFill>
                <a:srgbClr val="FFB511"/>
              </a:solidFill>
            </a:endParaRPr>
          </a:p>
        </p:txBody>
      </p:sp>
      <p:sp>
        <p:nvSpPr>
          <p:cNvPr id="3856" name="Google Shape;3856;p106"/>
          <p:cNvSpPr/>
          <p:nvPr/>
        </p:nvSpPr>
        <p:spPr>
          <a:xfrm>
            <a:off x="4824709" y="3338317"/>
            <a:ext cx="28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i="0" lang="fr-FR" sz="24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utils &amp; </a:t>
            </a:r>
            <a:r>
              <a:rPr lang="fr-FR" sz="24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i="0" lang="fr-FR" sz="24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éférences</a:t>
            </a:r>
            <a:endParaRPr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57" name="Google Shape;3857;p106"/>
          <p:cNvSpPr txBox="1"/>
          <p:nvPr>
            <p:ph type="title"/>
          </p:nvPr>
        </p:nvSpPr>
        <p:spPr>
          <a:xfrm>
            <a:off x="288000" y="205113"/>
            <a:ext cx="7262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</a:pPr>
            <a:r>
              <a:rPr lang="fr-FR" sz="3300"/>
              <a:t>présentation des</a:t>
            </a:r>
            <a:endParaRPr sz="3300"/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</a:pPr>
            <a:r>
              <a:rPr lang="fr-FR" sz="3300"/>
              <a:t>delivery center PHP</a:t>
            </a:r>
            <a:endParaRPr sz="3300"/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ahoma"/>
              <a:buNone/>
            </a:pPr>
            <a:r>
              <a:rPr lang="fr-FR" sz="3300"/>
              <a:t>delivery center .NET</a:t>
            </a:r>
            <a:endParaRPr sz="3300"/>
          </a:p>
        </p:txBody>
      </p:sp>
      <p:pic>
        <p:nvPicPr>
          <p:cNvPr id="3858" name="Google Shape;38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00" y="2255497"/>
            <a:ext cx="3521326" cy="1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Google Shape;385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975" y="205126"/>
            <a:ext cx="25908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07"/>
          <p:cNvSpPr/>
          <p:nvPr/>
        </p:nvSpPr>
        <p:spPr>
          <a:xfrm>
            <a:off x="4814400" y="-169"/>
            <a:ext cx="4329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107"/>
          <p:cNvSpPr/>
          <p:nvPr/>
        </p:nvSpPr>
        <p:spPr>
          <a:xfrm>
            <a:off x="4911469" y="3662513"/>
            <a:ext cx="4134600" cy="1323000"/>
          </a:xfrm>
          <a:prstGeom prst="rect">
            <a:avLst/>
          </a:prstGeom>
          <a:noFill/>
          <a:ln cap="flat" cmpd="sng" w="28575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107"/>
          <p:cNvSpPr txBox="1"/>
          <p:nvPr>
            <p:ph type="title"/>
          </p:nvPr>
        </p:nvSpPr>
        <p:spPr>
          <a:xfrm>
            <a:off x="428963" y="310754"/>
            <a:ext cx="6000000" cy="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</a:t>
            </a:r>
            <a:r>
              <a:rPr lang="fr-FR">
                <a:solidFill>
                  <a:schemeClr val="lt1"/>
                </a:solidFill>
              </a:rPr>
              <a:t>elivery </a:t>
            </a:r>
            <a:r>
              <a:rPr lang="fr-FR"/>
              <a:t>C</a:t>
            </a:r>
            <a:r>
              <a:rPr lang="fr-FR">
                <a:solidFill>
                  <a:schemeClr val="lt1"/>
                </a:solidFill>
              </a:rPr>
              <a:t>enter</a:t>
            </a:r>
            <a:r>
              <a:rPr lang="fr-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accent5"/>
                </a:solidFill>
              </a:rPr>
              <a:t>PHP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67" name="Google Shape;3867;p107"/>
          <p:cNvSpPr/>
          <p:nvPr/>
        </p:nvSpPr>
        <p:spPr>
          <a:xfrm>
            <a:off x="5391694" y="3433573"/>
            <a:ext cx="586500" cy="39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8" name="Google Shape;386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457" y="3286866"/>
            <a:ext cx="999039" cy="66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75" y="1159037"/>
            <a:ext cx="4011974" cy="39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456" y="2473275"/>
            <a:ext cx="1579474" cy="10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754" y="1928813"/>
            <a:ext cx="810172" cy="539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Logo Grand Lyon.svg — Wikipédia" id="3872" name="Google Shape;3872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9431" y="4626978"/>
            <a:ext cx="999038" cy="205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Groupama 2002.svg — Wikipédia" id="3873" name="Google Shape;3873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0461" y="4565528"/>
            <a:ext cx="1047403" cy="312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Harmonie mutuelle 2012 (logo).png — Wikipédia" id="3874" name="Google Shape;3874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1130" y="4036121"/>
            <a:ext cx="396474" cy="468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Logo de la Direction générale de l'Armement.svg — Wikipédia" id="3875" name="Google Shape;3875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02427" y="3783902"/>
            <a:ext cx="365883" cy="37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9261" y="3665930"/>
            <a:ext cx="675000" cy="53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1103" y="4244419"/>
            <a:ext cx="948243" cy="2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1275" y="3738338"/>
            <a:ext cx="471474" cy="27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4920" y="3952880"/>
            <a:ext cx="396469" cy="31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01019" y="4520148"/>
            <a:ext cx="1058157" cy="31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1" name="Google Shape;3881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04231" y="3491325"/>
            <a:ext cx="810169" cy="81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2" name="Google Shape;3882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30206" y="4145531"/>
            <a:ext cx="546899" cy="280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IH : Agence technique de l'information sur l'hospitalisation" id="3883" name="Google Shape;3883;p1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09423" y="4101086"/>
            <a:ext cx="546913" cy="44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10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70362" y="3661875"/>
            <a:ext cx="730348" cy="41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10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22825" y="4597313"/>
            <a:ext cx="546900" cy="264958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107"/>
          <p:cNvSpPr/>
          <p:nvPr/>
        </p:nvSpPr>
        <p:spPr>
          <a:xfrm>
            <a:off x="4911375" y="380674"/>
            <a:ext cx="4134600" cy="1439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9DAF8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107"/>
          <p:cNvSpPr/>
          <p:nvPr/>
        </p:nvSpPr>
        <p:spPr>
          <a:xfrm>
            <a:off x="4911475" y="2002375"/>
            <a:ext cx="4134600" cy="1384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9DAF8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107"/>
          <p:cNvSpPr/>
          <p:nvPr/>
        </p:nvSpPr>
        <p:spPr>
          <a:xfrm>
            <a:off x="5303288" y="1671825"/>
            <a:ext cx="675000" cy="3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107"/>
          <p:cNvSpPr/>
          <p:nvPr/>
        </p:nvSpPr>
        <p:spPr>
          <a:xfrm>
            <a:off x="5303288" y="39263"/>
            <a:ext cx="6750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0" name="Google Shape;3890;p10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347472" y="-60366"/>
            <a:ext cx="586631" cy="58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" name="Google Shape;3891;p10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319807" y="1775222"/>
            <a:ext cx="730352" cy="4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2" name="Google Shape;3892;p107"/>
          <p:cNvSpPr txBox="1"/>
          <p:nvPr/>
        </p:nvSpPr>
        <p:spPr>
          <a:xfrm>
            <a:off x="5002425" y="526163"/>
            <a:ext cx="4011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 centre d’expertise est une équipe, une installation partagée ou une entité qui fournit le leadership, les meilleures pratiques , la recherche, le soutien et/ou la formation pour un domaine d'intervention.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Senior Project Manager : 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Sylvie MALET</a:t>
            </a:r>
            <a:endParaRPr b="1" sz="10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Architecte PHP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Abdelmjid LAHMIDI</a:t>
            </a:r>
            <a:endParaRPr b="1" sz="10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Delivery Director :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Gabriel RODRIGO</a:t>
            </a:r>
            <a:endParaRPr b="1" sz="10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3" name="Google Shape;3893;p107"/>
          <p:cNvSpPr txBox="1"/>
          <p:nvPr/>
        </p:nvSpPr>
        <p:spPr>
          <a:xfrm>
            <a:off x="4976681" y="2002378"/>
            <a:ext cx="413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équipes techniques : 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30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experts</a:t>
            </a:r>
            <a:endParaRPr b="1" sz="10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équipes pilotage :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5 pilotes</a:t>
            </a:r>
            <a:endParaRPr b="1" sz="10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activités en cours PHP : </a:t>
            </a:r>
            <a:r>
              <a:rPr b="1" lang="fr-FR" sz="1000">
                <a:solidFill>
                  <a:srgbClr val="FFE599"/>
                </a:solidFill>
                <a:latin typeface="Tahoma"/>
                <a:ea typeface="Tahoma"/>
                <a:cs typeface="Tahoma"/>
                <a:sym typeface="Tahoma"/>
              </a:rPr>
              <a:t>15 clients / 17 projets</a:t>
            </a:r>
            <a:endParaRPr b="1" sz="1000">
              <a:solidFill>
                <a:srgbClr val="FFE59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mind set : </a:t>
            </a:r>
            <a:r>
              <a:rPr b="1" lang="fr-FR" sz="1000">
                <a:solidFill>
                  <a:srgbClr val="FFE599"/>
                </a:solidFill>
                <a:latin typeface="Tahoma"/>
                <a:ea typeface="Tahoma"/>
                <a:cs typeface="Tahoma"/>
                <a:sym typeface="Tahoma"/>
              </a:rPr>
              <a:t>goal oriented</a:t>
            </a:r>
            <a:endParaRPr sz="1000">
              <a:solidFill>
                <a:srgbClr val="FFE59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100% des clients satisfaits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opérationnel des équipes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</a:pPr>
            <a:r>
              <a:rPr lang="fr-FR" sz="1000">
                <a:solidFill>
                  <a:schemeClr val="accent6"/>
                </a:solidFill>
                <a:latin typeface="Tahoma"/>
                <a:ea typeface="Tahoma"/>
                <a:cs typeface="Tahoma"/>
                <a:sym typeface="Tahoma"/>
              </a:rPr>
              <a:t>activités projet front : 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Angular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108"/>
          <p:cNvSpPr txBox="1"/>
          <p:nvPr>
            <p:ph type="title"/>
          </p:nvPr>
        </p:nvSpPr>
        <p:spPr>
          <a:xfrm>
            <a:off x="571950" y="414338"/>
            <a:ext cx="8000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fr-FR"/>
              <a:t>Delivery Center Digital DEV</a:t>
            </a:r>
            <a:endParaRPr/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fr-FR">
                <a:solidFill>
                  <a:schemeClr val="dk2"/>
                </a:solidFill>
              </a:rPr>
              <a:t>Europe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3899" name="Google Shape;389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0119" y="1218994"/>
            <a:ext cx="5134520" cy="342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75" y="3630075"/>
            <a:ext cx="669184" cy="4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1" name="Google Shape;3901;p108"/>
          <p:cNvSpPr/>
          <p:nvPr/>
        </p:nvSpPr>
        <p:spPr>
          <a:xfrm>
            <a:off x="4814400" y="-169"/>
            <a:ext cx="4329600" cy="51435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2" name="Google Shape;3902;p108"/>
          <p:cNvSpPr/>
          <p:nvPr/>
        </p:nvSpPr>
        <p:spPr>
          <a:xfrm>
            <a:off x="4911375" y="380674"/>
            <a:ext cx="4134600" cy="1439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3" name="Google Shape;3903;p108"/>
          <p:cNvSpPr/>
          <p:nvPr/>
        </p:nvSpPr>
        <p:spPr>
          <a:xfrm>
            <a:off x="4911469" y="3662513"/>
            <a:ext cx="4134600" cy="1323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108"/>
          <p:cNvSpPr/>
          <p:nvPr/>
        </p:nvSpPr>
        <p:spPr>
          <a:xfrm>
            <a:off x="4911475" y="2002375"/>
            <a:ext cx="4134600" cy="1384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108"/>
          <p:cNvSpPr/>
          <p:nvPr/>
        </p:nvSpPr>
        <p:spPr>
          <a:xfrm>
            <a:off x="5303288" y="1637119"/>
            <a:ext cx="675000" cy="4461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108"/>
          <p:cNvSpPr/>
          <p:nvPr/>
        </p:nvSpPr>
        <p:spPr>
          <a:xfrm>
            <a:off x="5303288" y="39263"/>
            <a:ext cx="675000" cy="539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108"/>
          <p:cNvSpPr/>
          <p:nvPr/>
        </p:nvSpPr>
        <p:spPr>
          <a:xfrm>
            <a:off x="5391694" y="3433573"/>
            <a:ext cx="586500" cy="3909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8" name="Google Shape;3908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3288" y="1756163"/>
            <a:ext cx="730350" cy="48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8979" y="3272992"/>
            <a:ext cx="999652" cy="66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7472" y="-60356"/>
            <a:ext cx="586631" cy="586631"/>
          </a:xfrm>
          <a:prstGeom prst="rect">
            <a:avLst/>
          </a:prstGeom>
          <a:noFill/>
          <a:ln>
            <a:noFill/>
          </a:ln>
        </p:spPr>
      </p:pic>
      <p:sp>
        <p:nvSpPr>
          <p:cNvPr id="3911" name="Google Shape;3911;p108"/>
          <p:cNvSpPr txBox="1"/>
          <p:nvPr/>
        </p:nvSpPr>
        <p:spPr>
          <a:xfrm>
            <a:off x="4976681" y="2002378"/>
            <a:ext cx="413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équipes techniques :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45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experts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équipes pilotage :</a:t>
            </a:r>
            <a:r>
              <a:rPr b="1" lang="fr-FR" sz="10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pilotes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activités en cours .NET :</a:t>
            </a:r>
            <a:r>
              <a:rPr lang="fr-FR" sz="10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fr-FR" sz="10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11 clients / 14 projets</a:t>
            </a:r>
            <a:endParaRPr b="1" sz="10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mind set : </a:t>
            </a:r>
            <a:r>
              <a:rPr b="1" lang="fr-FR" sz="1000">
                <a:solidFill>
                  <a:srgbClr val="C9DAF8"/>
                </a:solidFill>
                <a:latin typeface="Tahoma"/>
                <a:ea typeface="Tahoma"/>
                <a:cs typeface="Tahoma"/>
                <a:sym typeface="Tahoma"/>
              </a:rPr>
              <a:t>goal oriented</a:t>
            </a:r>
            <a:endParaRPr sz="1000">
              <a:solidFill>
                <a:srgbClr val="C9DAF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100% des clients satisfaits 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opérationnel des équipes</a:t>
            </a:r>
            <a:endParaRPr b="1" sz="10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activités projet front :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Vue.js &amp; React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12" name="Google Shape;3912;p108"/>
          <p:cNvSpPr txBox="1"/>
          <p:nvPr/>
        </p:nvSpPr>
        <p:spPr>
          <a:xfrm>
            <a:off x="5002425" y="449963"/>
            <a:ext cx="4011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Un centre d’expertise est une équipe, une installation partagée ou une entité qui fournit le leadership, les meilleures pratiques , la recherche, le soutien et/ou la formation pour un domaine d'intervention.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Senior Project Manager :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Landry RAZAFIMAHAFALY 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Senior Project Manager :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Jérémy ARIELLI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Architecte .NET :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Stéphane RIONNET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Delivery Director : </a:t>
            </a:r>
            <a:r>
              <a:rPr b="1"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Gabriel RODRIGO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Résidence Seren Cannes | maison de retraite et EHPAD | DomusVi" id="3913" name="Google Shape;3913;p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1533" y="4270792"/>
            <a:ext cx="852265" cy="234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IH : Agence technique de l'information sur l'hospitalisation" id="3914" name="Google Shape;3914;p1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11736" y="4419067"/>
            <a:ext cx="546913" cy="445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E du Roubaisis logo-conduent" id="3915" name="Google Shape;3915;p1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58649" y="4646360"/>
            <a:ext cx="1064770" cy="273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Logo Conseil d'État (France).png — Wikipédia" id="3916" name="Google Shape;3916;p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22412" y="3723917"/>
            <a:ext cx="464071" cy="365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randstad logo&quot;&quot;" id="3917" name="Google Shape;3917;p1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95323" y="4577882"/>
            <a:ext cx="1113615" cy="233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Flowbird" id="3918" name="Google Shape;3918;p1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4084" y="4146893"/>
            <a:ext cx="1153864" cy="26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Google Shape;3919;p10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52903" y="3944147"/>
            <a:ext cx="1064776" cy="20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10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47437" y="3842700"/>
            <a:ext cx="546900" cy="44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1" name="Google Shape;3921;p10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50107" y="3842700"/>
            <a:ext cx="1301829" cy="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2" name="Google Shape;3922;p10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5450" y="4152563"/>
            <a:ext cx="937980" cy="3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3" name="Google Shape;3923;p1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08959" y="4346987"/>
            <a:ext cx="464062" cy="46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10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24887" y="4401150"/>
            <a:ext cx="907587" cy="5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3800" y="2987725"/>
            <a:ext cx="669184" cy="4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3200" y="3017375"/>
            <a:ext cx="669184" cy="4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4821" y="3061275"/>
            <a:ext cx="1064776" cy="70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109"/>
          <p:cNvSpPr/>
          <p:nvPr/>
        </p:nvSpPr>
        <p:spPr>
          <a:xfrm>
            <a:off x="1378338" y="1535250"/>
            <a:ext cx="1743876" cy="1937520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09"/>
          <p:cNvSpPr/>
          <p:nvPr/>
        </p:nvSpPr>
        <p:spPr>
          <a:xfrm>
            <a:off x="1752681" y="1128069"/>
            <a:ext cx="10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i="0" lang="fr-FR" sz="15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xpertises </a:t>
            </a:r>
            <a:endParaRPr i="0" sz="15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4" name="Google Shape;3934;p109"/>
          <p:cNvSpPr/>
          <p:nvPr/>
        </p:nvSpPr>
        <p:spPr>
          <a:xfrm>
            <a:off x="3154069" y="1438500"/>
            <a:ext cx="2383200" cy="2383200"/>
          </a:xfrm>
          <a:prstGeom prst="ellipse">
            <a:avLst/>
          </a:prstGeom>
          <a:noFill/>
          <a:ln cap="flat" cmpd="sng" w="3810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5" name="Google Shape;3935;p109"/>
          <p:cNvCxnSpPr/>
          <p:nvPr/>
        </p:nvCxnSpPr>
        <p:spPr>
          <a:xfrm flipH="1" rot="10800000">
            <a:off x="4995125" y="1228300"/>
            <a:ext cx="609900" cy="370800"/>
          </a:xfrm>
          <a:prstGeom prst="straightConnector1">
            <a:avLst/>
          </a:prstGeom>
          <a:noFill/>
          <a:ln cap="flat" cmpd="sng" w="1905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6" name="Google Shape;3936;p109"/>
          <p:cNvSpPr txBox="1"/>
          <p:nvPr/>
        </p:nvSpPr>
        <p:spPr>
          <a:xfrm>
            <a:off x="0" y="373519"/>
            <a:ext cx="9144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342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DC développement en PHP</a:t>
            </a:r>
            <a:endParaRPr b="0" i="0" sz="2200" u="none" cap="none" strike="noStrike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342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2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un savoir-faire historique maîtrisé.</a:t>
            </a:r>
            <a:endParaRPr b="0" i="0" sz="22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37" name="Google Shape;3937;p109"/>
          <p:cNvCxnSpPr/>
          <p:nvPr/>
        </p:nvCxnSpPr>
        <p:spPr>
          <a:xfrm flipH="1" rot="10800000">
            <a:off x="2660213" y="3296825"/>
            <a:ext cx="726900" cy="373200"/>
          </a:xfrm>
          <a:prstGeom prst="straightConnector1">
            <a:avLst/>
          </a:prstGeom>
          <a:noFill/>
          <a:ln cap="flat" cmpd="sng" w="1905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8" name="Google Shape;3938;p109"/>
          <p:cNvCxnSpPr/>
          <p:nvPr/>
        </p:nvCxnSpPr>
        <p:spPr>
          <a:xfrm rot="10800000">
            <a:off x="1749900" y="1443615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9" name="Google Shape;3939;p109"/>
          <p:cNvSpPr/>
          <p:nvPr/>
        </p:nvSpPr>
        <p:spPr>
          <a:xfrm>
            <a:off x="4418523" y="3101827"/>
            <a:ext cx="1009800" cy="987300"/>
          </a:xfrm>
          <a:prstGeom prst="ellipse">
            <a:avLst/>
          </a:prstGeom>
          <a:solidFill>
            <a:srgbClr val="0F1941"/>
          </a:solidFill>
          <a:ln cap="flat" cmpd="sng" w="3810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0" name="Google Shape;394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362" y="3277227"/>
            <a:ext cx="548639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Google Shape;3941;p109"/>
          <p:cNvSpPr txBox="1"/>
          <p:nvPr/>
        </p:nvSpPr>
        <p:spPr>
          <a:xfrm>
            <a:off x="1728269" y="3347575"/>
            <a:ext cx="10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i="0" lang="fr-FR" sz="1500" u="none" cap="none" strike="noStrike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omaines</a:t>
            </a:r>
            <a:endParaRPr b="0" i="0" sz="825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2" name="Google Shape;3942;p109"/>
          <p:cNvSpPr txBox="1"/>
          <p:nvPr/>
        </p:nvSpPr>
        <p:spPr>
          <a:xfrm>
            <a:off x="119875" y="1512075"/>
            <a:ext cx="17439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PHP</a:t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(Drupal, Wordpress, Symfony, </a:t>
            </a:r>
            <a:endParaRPr sz="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Typo 3, EZ Plateform, …)</a:t>
            </a:r>
            <a:endParaRPr sz="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Web Front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(Angular, React, VUE.JS, …)</a:t>
            </a:r>
            <a:endParaRPr i="0" sz="7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Méthodes Agiles</a:t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43" name="Google Shape;3943;p109"/>
          <p:cNvCxnSpPr/>
          <p:nvPr/>
        </p:nvCxnSpPr>
        <p:spPr>
          <a:xfrm>
            <a:off x="3035537" y="1435875"/>
            <a:ext cx="418500" cy="392100"/>
          </a:xfrm>
          <a:prstGeom prst="straightConnector1">
            <a:avLst/>
          </a:prstGeom>
          <a:noFill/>
          <a:ln cap="flat" cmpd="sng" w="1905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44" name="Google Shape;394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421" y="2423274"/>
            <a:ext cx="1368782" cy="3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5" name="Google Shape;3945;p109"/>
          <p:cNvSpPr txBox="1"/>
          <p:nvPr/>
        </p:nvSpPr>
        <p:spPr>
          <a:xfrm>
            <a:off x="235675" y="4396950"/>
            <a:ext cx="6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santé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46" name="Google Shape;3946;p109"/>
          <p:cNvCxnSpPr/>
          <p:nvPr/>
        </p:nvCxnSpPr>
        <p:spPr>
          <a:xfrm flipH="1">
            <a:off x="1704400" y="3672621"/>
            <a:ext cx="967200" cy="5700"/>
          </a:xfrm>
          <a:prstGeom prst="straightConnector1">
            <a:avLst/>
          </a:prstGeom>
          <a:noFill/>
          <a:ln cap="flat" cmpd="sng" w="1905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7" name="Google Shape;3947;p109"/>
          <p:cNvSpPr txBox="1"/>
          <p:nvPr/>
        </p:nvSpPr>
        <p:spPr>
          <a:xfrm>
            <a:off x="690942" y="4395183"/>
            <a:ext cx="9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défense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8" name="Google Shape;3948;p109"/>
          <p:cNvSpPr txBox="1"/>
          <p:nvPr/>
        </p:nvSpPr>
        <p:spPr>
          <a:xfrm>
            <a:off x="1348321" y="4396950"/>
            <a:ext cx="1083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ressources humaines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49" name="Google Shape;3949;p109"/>
          <p:cNvCxnSpPr/>
          <p:nvPr/>
        </p:nvCxnSpPr>
        <p:spPr>
          <a:xfrm flipH="1">
            <a:off x="5599650" y="1236425"/>
            <a:ext cx="2288700" cy="300"/>
          </a:xfrm>
          <a:prstGeom prst="straightConnector1">
            <a:avLst/>
          </a:prstGeom>
          <a:noFill/>
          <a:ln cap="flat" cmpd="sng" w="19050">
            <a:solidFill>
              <a:srgbClr val="FFB5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0" name="Google Shape;3950;p109"/>
          <p:cNvSpPr txBox="1"/>
          <p:nvPr/>
        </p:nvSpPr>
        <p:spPr>
          <a:xfrm>
            <a:off x="5764529" y="85542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moyens</a:t>
            </a:r>
            <a:endParaRPr sz="15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lthouy\AppData\Local\Temp\7zE46DAA0F4\Afaq_27001_outline.png" id="3951" name="Google Shape;395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1278" y="2033885"/>
            <a:ext cx="317150" cy="3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1407670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1868035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2309218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2574249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3237" y="3439850"/>
            <a:ext cx="887488" cy="76807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7" name="Google Shape;3957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460" y="3439850"/>
            <a:ext cx="1033397" cy="76807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8" name="Google Shape;3958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325" y="3439851"/>
            <a:ext cx="1033397" cy="7680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9" name="Google Shape;3959;p109"/>
          <p:cNvSpPr txBox="1"/>
          <p:nvPr/>
        </p:nvSpPr>
        <p:spPr>
          <a:xfrm>
            <a:off x="2026950" y="4396950"/>
            <a:ext cx="1147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60" name="Google Shape;3960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150" y="4096974"/>
            <a:ext cx="317150" cy="32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2213" y="4000375"/>
            <a:ext cx="521400" cy="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p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4225" y="1955483"/>
            <a:ext cx="7269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03425" y="3039692"/>
            <a:ext cx="317150" cy="3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10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39288" y="2888195"/>
            <a:ext cx="548650" cy="29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10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72121" y="1937425"/>
            <a:ext cx="317150" cy="3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10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64013" y="1733725"/>
            <a:ext cx="771275" cy="1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1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01800" y="2848953"/>
            <a:ext cx="628326" cy="15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1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12248" y="2691800"/>
            <a:ext cx="678000" cy="28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1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13722" y="2577924"/>
            <a:ext cx="609900" cy="23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10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97200" y="2323826"/>
            <a:ext cx="548650" cy="13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10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473925" y="2494124"/>
            <a:ext cx="548649" cy="13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Google Shape;3972;p10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86997" y="2245571"/>
            <a:ext cx="548649" cy="28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p10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602875" y="4056285"/>
            <a:ext cx="628325" cy="4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p10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302463" y="4088075"/>
            <a:ext cx="548650" cy="38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10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986750" y="4112901"/>
            <a:ext cx="478500" cy="3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10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09050" y="4091724"/>
            <a:ext cx="478511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10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391300" y="4098900"/>
            <a:ext cx="418500" cy="3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8" name="Google Shape;3978;p109"/>
          <p:cNvSpPr txBox="1"/>
          <p:nvPr/>
        </p:nvSpPr>
        <p:spPr>
          <a:xfrm>
            <a:off x="2732429" y="4400433"/>
            <a:ext cx="9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mobilité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9" name="Google Shape;3979;p109"/>
          <p:cNvSpPr txBox="1"/>
          <p:nvPr/>
        </p:nvSpPr>
        <p:spPr>
          <a:xfrm>
            <a:off x="3410279" y="4400433"/>
            <a:ext cx="9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assurance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0" name="Google Shape;3980;p109"/>
          <p:cNvSpPr txBox="1"/>
          <p:nvPr/>
        </p:nvSpPr>
        <p:spPr>
          <a:xfrm>
            <a:off x="4057979" y="4395183"/>
            <a:ext cx="9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aéro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1" name="Google Shape;3981;p109"/>
          <p:cNvSpPr txBox="1"/>
          <p:nvPr/>
        </p:nvSpPr>
        <p:spPr>
          <a:xfrm>
            <a:off x="5888650" y="1303714"/>
            <a:ext cx="3085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de 30 consultants spécialisés</a:t>
            </a:r>
            <a:b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dans le domaine du développement PHP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de 500 m² d’espaces projets sécurisés et certifiés ISO 27001</a:t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une software factory dédiée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des équipes d'experts pluridisciplinaires à disposition (provenant d’autres delivery centers en France ou en Europe)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Cellule conseil (PPO UX UI)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82" name="Google Shape;3982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3183849"/>
            <a:ext cx="97200" cy="9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10"/>
          <p:cNvSpPr/>
          <p:nvPr/>
        </p:nvSpPr>
        <p:spPr>
          <a:xfrm>
            <a:off x="1378338" y="1535250"/>
            <a:ext cx="1743876" cy="1937520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110"/>
          <p:cNvSpPr/>
          <p:nvPr/>
        </p:nvSpPr>
        <p:spPr>
          <a:xfrm>
            <a:off x="1752681" y="1128069"/>
            <a:ext cx="10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i="0" lang="fr-FR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xpertises </a:t>
            </a:r>
            <a:endParaRPr i="0" sz="15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9" name="Google Shape;3989;p110"/>
          <p:cNvSpPr/>
          <p:nvPr/>
        </p:nvSpPr>
        <p:spPr>
          <a:xfrm>
            <a:off x="3154069" y="1438500"/>
            <a:ext cx="2383200" cy="2383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0" name="Google Shape;3990;p110"/>
          <p:cNvCxnSpPr/>
          <p:nvPr/>
        </p:nvCxnSpPr>
        <p:spPr>
          <a:xfrm flipH="1" rot="10800000">
            <a:off x="4995125" y="1228300"/>
            <a:ext cx="609900" cy="37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1" name="Google Shape;3991;p110"/>
          <p:cNvSpPr txBox="1"/>
          <p:nvPr/>
        </p:nvSpPr>
        <p:spPr>
          <a:xfrm>
            <a:off x="0" y="373519"/>
            <a:ext cx="9144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342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DC développement en .NET</a:t>
            </a:r>
            <a:endParaRPr b="0" i="0" sz="2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342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200" u="none" cap="none" strike="noStrike">
                <a:solidFill>
                  <a:srgbClr val="F7F5F0"/>
                </a:solidFill>
                <a:latin typeface="Tahoma"/>
                <a:ea typeface="Tahoma"/>
                <a:cs typeface="Tahoma"/>
                <a:sym typeface="Tahoma"/>
              </a:rPr>
              <a:t>un savoir-faire historique maîtrisé.</a:t>
            </a:r>
            <a:endParaRPr b="0" i="0" sz="2200" u="none" cap="none" strike="noStrike">
              <a:solidFill>
                <a:srgbClr val="F7F5F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92" name="Google Shape;3992;p110"/>
          <p:cNvCxnSpPr/>
          <p:nvPr/>
        </p:nvCxnSpPr>
        <p:spPr>
          <a:xfrm flipH="1" rot="10800000">
            <a:off x="2660213" y="3296825"/>
            <a:ext cx="726900" cy="37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3" name="Google Shape;3993;p110"/>
          <p:cNvCxnSpPr/>
          <p:nvPr/>
        </p:nvCxnSpPr>
        <p:spPr>
          <a:xfrm rot="10800000">
            <a:off x="1749900" y="1443615"/>
            <a:ext cx="130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4" name="Google Shape;3994;p110"/>
          <p:cNvSpPr/>
          <p:nvPr/>
        </p:nvSpPr>
        <p:spPr>
          <a:xfrm>
            <a:off x="4418523" y="3101827"/>
            <a:ext cx="1009800" cy="987300"/>
          </a:xfrm>
          <a:prstGeom prst="ellipse">
            <a:avLst/>
          </a:prstGeom>
          <a:solidFill>
            <a:srgbClr val="0F194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5" name="Google Shape;399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362" y="3277227"/>
            <a:ext cx="548639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96" name="Google Shape;3996;p110"/>
          <p:cNvSpPr txBox="1"/>
          <p:nvPr/>
        </p:nvSpPr>
        <p:spPr>
          <a:xfrm>
            <a:off x="1728269" y="3347575"/>
            <a:ext cx="10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i="0" lang="fr-FR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omaines</a:t>
            </a:r>
            <a:endParaRPr b="0" i="0" sz="825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97" name="Google Shape;3997;p110"/>
          <p:cNvSpPr txBox="1"/>
          <p:nvPr/>
        </p:nvSpPr>
        <p:spPr>
          <a:xfrm>
            <a:off x="119875" y="1512075"/>
            <a:ext cx="17439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.net</a:t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(ASP .net MVC, ASP .net web  </a:t>
            </a:r>
            <a:endParaRPr sz="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API WPF, winform, Entity </a:t>
            </a:r>
            <a:endParaRPr sz="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framework, …)</a:t>
            </a:r>
            <a:endParaRPr sz="7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Web Front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7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(Angular, React, VUE.JS, …)</a:t>
            </a:r>
            <a:endParaRPr i="0" sz="7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Méthodes Agiles</a:t>
            </a:r>
            <a:endParaRPr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98" name="Google Shape;3998;p110"/>
          <p:cNvCxnSpPr/>
          <p:nvPr/>
        </p:nvCxnSpPr>
        <p:spPr>
          <a:xfrm>
            <a:off x="3035537" y="1435875"/>
            <a:ext cx="418500" cy="39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99" name="Google Shape;399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421" y="2423274"/>
            <a:ext cx="1368782" cy="3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110"/>
          <p:cNvSpPr txBox="1"/>
          <p:nvPr/>
        </p:nvSpPr>
        <p:spPr>
          <a:xfrm>
            <a:off x="235675" y="4396950"/>
            <a:ext cx="6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santé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001" name="Google Shape;4001;p110"/>
          <p:cNvCxnSpPr/>
          <p:nvPr/>
        </p:nvCxnSpPr>
        <p:spPr>
          <a:xfrm flipH="1">
            <a:off x="1704400" y="3672621"/>
            <a:ext cx="967200" cy="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2" name="Google Shape;4002;p110"/>
          <p:cNvSpPr txBox="1"/>
          <p:nvPr/>
        </p:nvSpPr>
        <p:spPr>
          <a:xfrm>
            <a:off x="690942" y="4395183"/>
            <a:ext cx="9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ransport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03" name="Google Shape;4003;p110"/>
          <p:cNvSpPr txBox="1"/>
          <p:nvPr/>
        </p:nvSpPr>
        <p:spPr>
          <a:xfrm>
            <a:off x="1348321" y="4396950"/>
            <a:ext cx="1083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ressources humaines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004" name="Google Shape;4004;p110"/>
          <p:cNvCxnSpPr/>
          <p:nvPr/>
        </p:nvCxnSpPr>
        <p:spPr>
          <a:xfrm flipH="1">
            <a:off x="5599650" y="1236425"/>
            <a:ext cx="2288700" cy="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5" name="Google Shape;4005;p110"/>
          <p:cNvSpPr txBox="1"/>
          <p:nvPr/>
        </p:nvSpPr>
        <p:spPr>
          <a:xfrm>
            <a:off x="5764529" y="85542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moyens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lthouy\AppData\Local\Temp\7zE46DAA0F4\Afaq_27001_outline.png" id="4006" name="Google Shape;4006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1278" y="2033885"/>
            <a:ext cx="317150" cy="326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07" name="Google Shape;4007;p110"/>
          <p:cNvSpPr txBox="1"/>
          <p:nvPr/>
        </p:nvSpPr>
        <p:spPr>
          <a:xfrm>
            <a:off x="5888650" y="1303714"/>
            <a:ext cx="3085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de 50 consultants spécialisés</a:t>
            </a:r>
            <a:b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dans le domaine du développement .NET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de 500 m² d’espaces projets sécurisés et certifiés ISO 27001</a:t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une software factory dédiée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des équipes d'experts pluridisciplinaires à disposition (provenant d’autres delivery centers en France ou en Europe)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Cellule conseil (PPO UX UI)</a:t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9999" rtl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08" name="Google Shape;4008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1407670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9" name="Google Shape;4009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1868035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Google Shape;401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2309218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1" name="Google Shape;4011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2574249"/>
            <a:ext cx="97200" cy="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2" name="Google Shape;4012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6300" y="1940224"/>
            <a:ext cx="317148" cy="31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3" name="Google Shape;4013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3237" y="3439850"/>
            <a:ext cx="887488" cy="7680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14" name="Google Shape;4014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1460" y="3439850"/>
            <a:ext cx="1033397" cy="7680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15" name="Google Shape;4015;p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8325" y="3439851"/>
            <a:ext cx="1033397" cy="768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16" name="Google Shape;4016;p1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4650" y="2374637"/>
            <a:ext cx="521399" cy="2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Google Shape;4017;p1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86775" y="2740406"/>
            <a:ext cx="609900" cy="38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Google Shape;4018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16291" y="1690321"/>
            <a:ext cx="628324" cy="4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Google Shape;4019;p1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49000" y="1460360"/>
            <a:ext cx="678000" cy="69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1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30700" y="2699466"/>
            <a:ext cx="548651" cy="38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1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27991" y="2037567"/>
            <a:ext cx="609901" cy="46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11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42928" y="2528130"/>
            <a:ext cx="753750" cy="20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11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65488" y="3017338"/>
            <a:ext cx="279074" cy="2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4" name="Google Shape;4024;p110"/>
          <p:cNvSpPr txBox="1"/>
          <p:nvPr/>
        </p:nvSpPr>
        <p:spPr>
          <a:xfrm>
            <a:off x="2026950" y="4396950"/>
            <a:ext cx="1147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service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public</a:t>
            </a:r>
            <a:endParaRPr sz="1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25" name="Google Shape;4025;p11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82213" y="4000375"/>
            <a:ext cx="521400" cy="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1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21215" y="2192926"/>
            <a:ext cx="418501" cy="3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1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05774" y="3956525"/>
            <a:ext cx="609900" cy="52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1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8150" y="4096974"/>
            <a:ext cx="317150" cy="32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11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391300" y="4098900"/>
            <a:ext cx="418500" cy="3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32" y="3183849"/>
            <a:ext cx="97200" cy="9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111"/>
          <p:cNvSpPr txBox="1"/>
          <p:nvPr/>
        </p:nvSpPr>
        <p:spPr>
          <a:xfrm>
            <a:off x="2636675" y="3196925"/>
            <a:ext cx="1846800" cy="1418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1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Accessibilité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t/>
            </a:r>
            <a:endParaRPr sz="8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Expertise RGAA dans le cadre des projets WEB. AUDIT concernant les critères et implémentation des préconisations.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36" name="Google Shape;4036;p111"/>
          <p:cNvSpPr txBox="1"/>
          <p:nvPr/>
        </p:nvSpPr>
        <p:spPr>
          <a:xfrm>
            <a:off x="571950" y="1240050"/>
            <a:ext cx="1846800" cy="1522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architecture WEB &amp; microservices</a:t>
            </a:r>
            <a:endParaRPr sz="12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Accompagnement dans le développement et la maintenance de vos applications et l'interface avec les solutions éditrices.</a:t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7" name="Google Shape;403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834" y="1012519"/>
            <a:ext cx="535506" cy="496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4038" name="Google Shape;4038;p111"/>
          <p:cNvSpPr txBox="1"/>
          <p:nvPr/>
        </p:nvSpPr>
        <p:spPr>
          <a:xfrm>
            <a:off x="4663325" y="1230150"/>
            <a:ext cx="1846800" cy="1522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1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industrialisation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t/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L’outillage du processus de développement est un enjeu majeur afin de répondre rapidement à vos besoins de manière qualitative.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9" name="Google Shape;4039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2782" y="910870"/>
            <a:ext cx="630028" cy="6294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4040" name="Google Shape;4040;p111"/>
          <p:cNvSpPr txBox="1"/>
          <p:nvPr/>
        </p:nvSpPr>
        <p:spPr>
          <a:xfrm>
            <a:off x="574675" y="3205700"/>
            <a:ext cx="1846800" cy="1418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1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Gestion des données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t/>
            </a:r>
            <a:endParaRPr sz="8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Accompagnement dans la mise en place des bonnes pratiques pour le respect de la législation RGPD.</a:t>
            </a:r>
            <a:endParaRPr sz="12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1" name="Google Shape;4041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559" y="2841479"/>
            <a:ext cx="588390" cy="650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4042" name="Google Shape;4042;p111"/>
          <p:cNvSpPr txBox="1"/>
          <p:nvPr/>
        </p:nvSpPr>
        <p:spPr>
          <a:xfrm>
            <a:off x="6750750" y="1228100"/>
            <a:ext cx="1846800" cy="1522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b="0" i="0" lang="fr-FR" sz="12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virtualisation, cloud, devops</a:t>
            </a:r>
            <a:endParaRPr b="0" i="0" sz="12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t/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La dématérialisation des postes clients, des calculateurs, et des serveurs, sont </a:t>
            </a: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des</a:t>
            </a: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 enjeux cruciaux au niveau technologique, financier et écologique.</a:t>
            </a:r>
            <a:endParaRPr sz="12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3" name="Google Shape;4043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0735" y="927992"/>
            <a:ext cx="692730" cy="584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4044" name="Google Shape;4044;p111"/>
          <p:cNvPicPr preferRelativeResize="0"/>
          <p:nvPr/>
        </p:nvPicPr>
        <p:blipFill rotWithShape="1">
          <a:blip r:embed="rId7">
            <a:alphaModFix/>
          </a:blip>
          <a:srcRect b="-2598" l="-4749" r="-6473" t="-505"/>
          <a:stretch/>
        </p:blipFill>
        <p:spPr>
          <a:xfrm>
            <a:off x="2784141" y="3044987"/>
            <a:ext cx="434025" cy="402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4045" name="Google Shape;4045;p111"/>
          <p:cNvSpPr txBox="1"/>
          <p:nvPr>
            <p:ph type="title"/>
          </p:nvPr>
        </p:nvSpPr>
        <p:spPr>
          <a:xfrm>
            <a:off x="571950" y="414350"/>
            <a:ext cx="297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ahoma"/>
              <a:buNone/>
            </a:pPr>
            <a:r>
              <a:rPr lang="fr-FR">
                <a:solidFill>
                  <a:schemeClr val="accent5"/>
                </a:solidFill>
              </a:rPr>
              <a:t>nos services</a:t>
            </a:r>
            <a:r>
              <a:rPr lang="fr-FR">
                <a:solidFill>
                  <a:schemeClr val="accent4"/>
                </a:solidFill>
              </a:rPr>
              <a:t> associés.</a:t>
            </a:r>
            <a:r>
              <a:rPr lang="fr-FR">
                <a:solidFill>
                  <a:schemeClr val="accent5"/>
                </a:solidFill>
              </a:rPr>
              <a:t> </a:t>
            </a:r>
            <a:endParaRPr/>
          </a:p>
        </p:txBody>
      </p:sp>
      <p:sp>
        <p:nvSpPr>
          <p:cNvPr id="4046" name="Google Shape;4046;p111"/>
          <p:cNvSpPr txBox="1"/>
          <p:nvPr/>
        </p:nvSpPr>
        <p:spPr>
          <a:xfrm>
            <a:off x="2620275" y="1227550"/>
            <a:ext cx="1846800" cy="1522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i="0" lang="fr-FR" sz="12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sécurité et qualité</a:t>
            </a:r>
            <a:endParaRPr i="0" sz="1200" u="none" cap="none" strike="noStrike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t/>
            </a:r>
            <a:endParaRPr sz="7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Conseil et accompagnement, analyse qualimétrique de code, test d’intrusion, audit d’architecture, audit de mots de passe, audit des top 10 OWASP, RGPD …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7" name="Google Shape;4047;p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8314" y="946871"/>
            <a:ext cx="560305" cy="584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4048" name="Google Shape;4048;p111"/>
          <p:cNvSpPr txBox="1"/>
          <p:nvPr/>
        </p:nvSpPr>
        <p:spPr>
          <a:xfrm>
            <a:off x="6750750" y="3200099"/>
            <a:ext cx="1846800" cy="141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12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services connexes</a:t>
            </a:r>
            <a:endParaRPr sz="12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t/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Tahoma"/>
              <a:buChar char="●"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UX/UI</a:t>
            </a:r>
            <a:endParaRPr sz="8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Tahoma"/>
              <a:buChar char="●"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testing</a:t>
            </a:r>
            <a:endParaRPr sz="8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Tahoma"/>
              <a:buChar char="●"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data</a:t>
            </a:r>
            <a:endParaRPr sz="8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Tahoma"/>
              <a:buChar char="●"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conseil et audit</a:t>
            </a:r>
            <a:endParaRPr sz="8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Tahoma"/>
              <a:buChar char="●"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agilité</a:t>
            </a:r>
            <a:endParaRPr sz="8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49" name="Google Shape;4049;p111"/>
          <p:cNvSpPr/>
          <p:nvPr/>
        </p:nvSpPr>
        <p:spPr>
          <a:xfrm>
            <a:off x="6856713" y="2993125"/>
            <a:ext cx="560300" cy="354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0" name="Google Shape;405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0125" y="3006951"/>
            <a:ext cx="501625" cy="31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1" name="Google Shape;4051;p111"/>
          <p:cNvSpPr txBox="1"/>
          <p:nvPr/>
        </p:nvSpPr>
        <p:spPr>
          <a:xfrm>
            <a:off x="4663325" y="3196925"/>
            <a:ext cx="1846800" cy="1418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2880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12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portail &amp; application web</a:t>
            </a:r>
            <a:endParaRPr sz="12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ts val="1500"/>
              <a:buFont typeface="Tahoma"/>
              <a:buNone/>
            </a:pPr>
            <a:r>
              <a:rPr lang="fr-FR" sz="8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Mise en place rapide de portail ou d’application web, basé sur les CMS (SharePoint, DotNetNuke, …) ou sur des solutions Low code.</a:t>
            </a:r>
            <a:endParaRPr sz="12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52" name="Google Shape;4052;p111"/>
          <p:cNvSpPr/>
          <p:nvPr/>
        </p:nvSpPr>
        <p:spPr>
          <a:xfrm>
            <a:off x="4790413" y="3004950"/>
            <a:ext cx="560300" cy="354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3" name="Google Shape;4053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800" y="2993125"/>
            <a:ext cx="535524" cy="37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112"/>
          <p:cNvSpPr txBox="1"/>
          <p:nvPr>
            <p:ph type="title"/>
          </p:nvPr>
        </p:nvSpPr>
        <p:spPr>
          <a:xfrm>
            <a:off x="4574133" y="205114"/>
            <a:ext cx="432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fr-FR"/>
              <a:t>n</a:t>
            </a:r>
            <a:r>
              <a:rPr lang="fr-FR">
                <a:latin typeface="Tahoma"/>
                <a:ea typeface="Tahoma"/>
                <a:cs typeface="Tahoma"/>
                <a:sym typeface="Tahoma"/>
              </a:rPr>
              <a:t>os atouts pour  </a:t>
            </a:r>
            <a:br>
              <a:rPr lang="fr-FR">
                <a:latin typeface="Tahoma"/>
                <a:ea typeface="Tahoma"/>
                <a:cs typeface="Tahoma"/>
                <a:sym typeface="Tahoma"/>
              </a:rPr>
            </a:br>
            <a:r>
              <a:rPr lang="fr-FR">
                <a:solidFill>
                  <a:srgbClr val="FFB511"/>
                </a:solidFill>
              </a:rPr>
              <a:t>r</a:t>
            </a:r>
            <a:r>
              <a:rPr lang="fr-FR">
                <a:solidFill>
                  <a:srgbClr val="FFB511"/>
                </a:solidFill>
                <a:latin typeface="Tahoma"/>
                <a:ea typeface="Tahoma"/>
                <a:cs typeface="Tahoma"/>
                <a:sym typeface="Tahoma"/>
              </a:rPr>
              <a:t>épondre à vos besoins.</a:t>
            </a:r>
            <a:endParaRPr/>
          </a:p>
        </p:txBody>
      </p:sp>
      <p:pic>
        <p:nvPicPr>
          <p:cNvPr id="4059" name="Google Shape;405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925" y="4051822"/>
            <a:ext cx="503700" cy="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0" name="Google Shape;406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3633" y="689351"/>
            <a:ext cx="809993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1" name="Google Shape;4061;p112"/>
          <p:cNvSpPr txBox="1"/>
          <p:nvPr/>
        </p:nvSpPr>
        <p:spPr>
          <a:xfrm>
            <a:off x="5041625" y="686550"/>
            <a:ext cx="39594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expertise web</a:t>
            </a:r>
            <a:endParaRPr b="1" sz="11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00" u="none" cap="none" strike="noStrike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Une expertise </a:t>
            </a:r>
            <a:r>
              <a:rPr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mobilisable partout en France pilotée par nos architectes, leurs équipes d’experts.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rgbClr val="2175D9"/>
                </a:solidFill>
                <a:latin typeface="Tahoma"/>
                <a:ea typeface="Tahoma"/>
                <a:cs typeface="Tahoma"/>
                <a:sym typeface="Tahoma"/>
              </a:rPr>
              <a:t>scalabilité et performances</a:t>
            </a:r>
            <a:br>
              <a:rPr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Capacité à travailler sur des projets End-To-End et de tailles variées.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flexibilité </a:t>
            </a:r>
            <a:endParaRPr b="1"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Nos solutions sont conçues pour vous accompagner dans vos transformations digitales avec un haut niveau d’engagement adaptable en fonction de vos contextes.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mutualisation </a:t>
            </a:r>
            <a:endParaRPr b="1" sz="11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La mutualisation inter-client de nos projets</a:t>
            </a:r>
            <a:r>
              <a:rPr i="0" lang="fr-FR" sz="1000" u="none" cap="none" strike="noStrike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facilite la projection de nos collaborateurs et l’industrialisation de nos projets à travers la France mais aussi l’Europe.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partenariats</a:t>
            </a:r>
            <a:endParaRPr b="1" sz="1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Partenariats technologiques pour compléter notre offre de valeur : 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240"/>
              </a:spcBef>
              <a:spcAft>
                <a:spcPts val="0"/>
              </a:spcAft>
              <a:buClr>
                <a:srgbClr val="2F2F2F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ACQUIA : Plateform CMS Entreprise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MICROSOFT : Référencement programme MSI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CYBERCITÉ : Expertise SEO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AWS : CLOUD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000"/>
              <a:buFont typeface="Tahoma"/>
              <a:buChar char="●"/>
            </a:pPr>
            <a:r>
              <a:rPr lang="fr-FR" sz="1000">
                <a:solidFill>
                  <a:srgbClr val="2F2F2F"/>
                </a:solidFill>
                <a:latin typeface="Tahoma"/>
                <a:ea typeface="Tahoma"/>
                <a:cs typeface="Tahoma"/>
                <a:sym typeface="Tahoma"/>
              </a:rPr>
              <a:t>EOLAS : Hébergement</a:t>
            </a:r>
            <a:endParaRPr sz="1000">
              <a:solidFill>
                <a:srgbClr val="2F2F2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2" name="Google Shape;4062;p112"/>
          <p:cNvPicPr preferRelativeResize="0"/>
          <p:nvPr/>
        </p:nvPicPr>
        <p:blipFill rotWithShape="1">
          <a:blip r:embed="rId5">
            <a:alphaModFix/>
          </a:blip>
          <a:srcRect b="29" l="0" r="0" t="29"/>
          <a:stretch/>
        </p:blipFill>
        <p:spPr>
          <a:xfrm>
            <a:off x="4376205" y="2155937"/>
            <a:ext cx="810001" cy="53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3" name="Google Shape;4063;p112"/>
          <p:cNvPicPr preferRelativeResize="0"/>
          <p:nvPr/>
        </p:nvPicPr>
        <p:blipFill rotWithShape="1">
          <a:blip r:embed="rId6">
            <a:alphaModFix/>
          </a:blip>
          <a:srcRect b="0" l="22917" r="5197" t="0"/>
          <a:stretch/>
        </p:blipFill>
        <p:spPr>
          <a:xfrm>
            <a:off x="4462323" y="2951559"/>
            <a:ext cx="810000" cy="7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4" name="Google Shape;406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6775" y="1457950"/>
            <a:ext cx="503700" cy="35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 randstad 2018">
  <a:themeElements>
    <a:clrScheme name="Randstad 2017">
      <a:dk1>
        <a:srgbClr val="0F1941"/>
      </a:dk1>
      <a:lt1>
        <a:srgbClr val="FFFFFF"/>
      </a:lt1>
      <a:dk2>
        <a:srgbClr val="2175D9"/>
      </a:dk2>
      <a:lt2>
        <a:srgbClr val="F7F5F0"/>
      </a:lt2>
      <a:accent1>
        <a:srgbClr val="2175D9"/>
      </a:accent1>
      <a:accent2>
        <a:srgbClr val="0F1941"/>
      </a:accent2>
      <a:accent3>
        <a:srgbClr val="A6D4EE"/>
      </a:accent3>
      <a:accent4>
        <a:srgbClr val="F7F5F0"/>
      </a:accent4>
      <a:accent5>
        <a:srgbClr val="FFB511"/>
      </a:accent5>
      <a:accent6>
        <a:srgbClr val="FFFFFF"/>
      </a:accent6>
      <a:hlink>
        <a:srgbClr val="2175D9"/>
      </a:hlink>
      <a:folHlink>
        <a:srgbClr val="E745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 randstad 2018">
  <a:themeElements>
    <a:clrScheme name="Randstad 2017">
      <a:dk1>
        <a:srgbClr val="0F1941"/>
      </a:dk1>
      <a:lt1>
        <a:srgbClr val="FFFFFF"/>
      </a:lt1>
      <a:dk2>
        <a:srgbClr val="2175D9"/>
      </a:dk2>
      <a:lt2>
        <a:srgbClr val="F7F5F0"/>
      </a:lt2>
      <a:accent1>
        <a:srgbClr val="2175D9"/>
      </a:accent1>
      <a:accent2>
        <a:srgbClr val="0F1941"/>
      </a:accent2>
      <a:accent3>
        <a:srgbClr val="A6D4EE"/>
      </a:accent3>
      <a:accent4>
        <a:srgbClr val="F7F5F0"/>
      </a:accent4>
      <a:accent5>
        <a:srgbClr val="FFB511"/>
      </a:accent5>
      <a:accent6>
        <a:srgbClr val="FFFFFF"/>
      </a:accent6>
      <a:hlink>
        <a:srgbClr val="2175D9"/>
      </a:hlink>
      <a:folHlink>
        <a:srgbClr val="E745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 randstad 2018">
  <a:themeElements>
    <a:clrScheme name="Randstad 2017">
      <a:dk1>
        <a:srgbClr val="0F1941"/>
      </a:dk1>
      <a:lt1>
        <a:srgbClr val="FFFFFF"/>
      </a:lt1>
      <a:dk2>
        <a:srgbClr val="2175D9"/>
      </a:dk2>
      <a:lt2>
        <a:srgbClr val="F7F5F0"/>
      </a:lt2>
      <a:accent1>
        <a:srgbClr val="2175D9"/>
      </a:accent1>
      <a:accent2>
        <a:srgbClr val="0F1941"/>
      </a:accent2>
      <a:accent3>
        <a:srgbClr val="A6D4EE"/>
      </a:accent3>
      <a:accent4>
        <a:srgbClr val="F7F5F0"/>
      </a:accent4>
      <a:accent5>
        <a:srgbClr val="FFB511"/>
      </a:accent5>
      <a:accent6>
        <a:srgbClr val="FFFFFF"/>
      </a:accent6>
      <a:hlink>
        <a:srgbClr val="2175D9"/>
      </a:hlink>
      <a:folHlink>
        <a:srgbClr val="E745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 randstad 2018">
  <a:themeElements>
    <a:clrScheme name="Randstad 2017">
      <a:dk1>
        <a:srgbClr val="0F1941"/>
      </a:dk1>
      <a:lt1>
        <a:srgbClr val="FFFFFF"/>
      </a:lt1>
      <a:dk2>
        <a:srgbClr val="2175D9"/>
      </a:dk2>
      <a:lt2>
        <a:srgbClr val="F7F5F0"/>
      </a:lt2>
      <a:accent1>
        <a:srgbClr val="2175D9"/>
      </a:accent1>
      <a:accent2>
        <a:srgbClr val="0F1941"/>
      </a:accent2>
      <a:accent3>
        <a:srgbClr val="A6D4EE"/>
      </a:accent3>
      <a:accent4>
        <a:srgbClr val="F7F5F0"/>
      </a:accent4>
      <a:accent5>
        <a:srgbClr val="FFB511"/>
      </a:accent5>
      <a:accent6>
        <a:srgbClr val="FFFFFF"/>
      </a:accent6>
      <a:hlink>
        <a:srgbClr val="2175D9"/>
      </a:hlink>
      <a:folHlink>
        <a:srgbClr val="E745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 randstad 2018">
  <a:themeElements>
    <a:clrScheme name="Randstad 2017">
      <a:dk1>
        <a:srgbClr val="0F1941"/>
      </a:dk1>
      <a:lt1>
        <a:srgbClr val="FFFFFF"/>
      </a:lt1>
      <a:dk2>
        <a:srgbClr val="2175D9"/>
      </a:dk2>
      <a:lt2>
        <a:srgbClr val="F7F5F0"/>
      </a:lt2>
      <a:accent1>
        <a:srgbClr val="2175D9"/>
      </a:accent1>
      <a:accent2>
        <a:srgbClr val="0F1941"/>
      </a:accent2>
      <a:accent3>
        <a:srgbClr val="A6D4EE"/>
      </a:accent3>
      <a:accent4>
        <a:srgbClr val="F7F5F0"/>
      </a:accent4>
      <a:accent5>
        <a:srgbClr val="FFB511"/>
      </a:accent5>
      <a:accent6>
        <a:srgbClr val="FFFFFF"/>
      </a:accent6>
      <a:hlink>
        <a:srgbClr val="2175D9"/>
      </a:hlink>
      <a:folHlink>
        <a:srgbClr val="E745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 randstad 2018">
  <a:themeElements>
    <a:clrScheme name="Randstad 2017">
      <a:dk1>
        <a:srgbClr val="0F1941"/>
      </a:dk1>
      <a:lt1>
        <a:srgbClr val="FFFFFF"/>
      </a:lt1>
      <a:dk2>
        <a:srgbClr val="2175D9"/>
      </a:dk2>
      <a:lt2>
        <a:srgbClr val="F7F5F0"/>
      </a:lt2>
      <a:accent1>
        <a:srgbClr val="2175D9"/>
      </a:accent1>
      <a:accent2>
        <a:srgbClr val="0F1941"/>
      </a:accent2>
      <a:accent3>
        <a:srgbClr val="A6D4EE"/>
      </a:accent3>
      <a:accent4>
        <a:srgbClr val="F7F5F0"/>
      </a:accent4>
      <a:accent5>
        <a:srgbClr val="FFB511"/>
      </a:accent5>
      <a:accent6>
        <a:srgbClr val="FFFFFF"/>
      </a:accent6>
      <a:hlink>
        <a:srgbClr val="2175D9"/>
      </a:hlink>
      <a:folHlink>
        <a:srgbClr val="E745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